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Fredoka"/>
      <p:regular r:id="rId50"/>
      <p:bold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Palanquin Dark"/>
      <p:regular r:id="rId56"/>
      <p:bold r:id="rId57"/>
    </p:embeddedFont>
    <p:embeddedFont>
      <p:font typeface="Orbitron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0" roundtripDataSignature="AMtx7miODmS103RGRHoCQFYpgbCm1GQx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customschemas.google.com/relationships/presentationmetadata" Target="meta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redoka-bold.fntdata"/><Relationship Id="rId50" Type="http://schemas.openxmlformats.org/officeDocument/2006/relationships/font" Target="fonts/Fredoka-regular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7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6.xml"/><Relationship Id="rId54" Type="http://schemas.openxmlformats.org/officeDocument/2006/relationships/font" Target="fonts/Roboto-italic.fntdata"/><Relationship Id="rId13" Type="http://schemas.openxmlformats.org/officeDocument/2006/relationships/slide" Target="slides/slide9.xml"/><Relationship Id="rId57" Type="http://schemas.openxmlformats.org/officeDocument/2006/relationships/font" Target="fonts/PalanquinDark-bold.fntdata"/><Relationship Id="rId12" Type="http://schemas.openxmlformats.org/officeDocument/2006/relationships/slide" Target="slides/slide8.xml"/><Relationship Id="rId56" Type="http://schemas.openxmlformats.org/officeDocument/2006/relationships/font" Target="fonts/PalanquinDark-regular.fntdata"/><Relationship Id="rId15" Type="http://schemas.openxmlformats.org/officeDocument/2006/relationships/slide" Target="slides/slide11.xml"/><Relationship Id="rId59" Type="http://schemas.openxmlformats.org/officeDocument/2006/relationships/font" Target="fonts/Orbitron-bold.fntdata"/><Relationship Id="rId14" Type="http://schemas.openxmlformats.org/officeDocument/2006/relationships/slide" Target="slides/slide10.xml"/><Relationship Id="rId58" Type="http://schemas.openxmlformats.org/officeDocument/2006/relationships/font" Target="fonts/Orbitron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2" name="Google Shape;11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4" name="Google Shape;12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4" name="Google Shape;131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3" name="Google Shape;137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6" name="Google Shape;14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8" name="Google Shape;14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9" name="Google Shape;148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4" name="Google Shape;152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7" name="Google Shape;155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9" name="Google Shape;156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6" name="Google Shape;158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8" name="Google Shape;159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5" name="Google Shape;160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4" name="Google Shape;16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5" name="Google Shape;162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8" name="Google Shape;9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7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1" name="Google Shape;11;p47"/>
            <p:cNvSpPr/>
            <p:nvPr/>
          </p:nvSpPr>
          <p:spPr>
            <a:xfrm>
              <a:off x="-1901322" y="1923004"/>
              <a:ext cx="2552990" cy="1507257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7"/>
            <p:cNvSpPr/>
            <p:nvPr/>
          </p:nvSpPr>
          <p:spPr>
            <a:xfrm>
              <a:off x="-929521" y="-366300"/>
              <a:ext cx="3031815" cy="2004573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p47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4" name="Google Shape;14;p47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47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4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4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4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4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47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7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22;p47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3" name="Google Shape;23;p47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4" name="Google Shape;24;p47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25;p47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26;p47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47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28;p47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" name="Google Shape;29;p47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" name="Google Shape;30;p47"/>
          <p:cNvGrpSpPr/>
          <p:nvPr/>
        </p:nvGrpSpPr>
        <p:grpSpPr>
          <a:xfrm>
            <a:off x="5634700" y="-1073869"/>
            <a:ext cx="7542167" cy="7636641"/>
            <a:chOff x="5482300" y="-1150069"/>
            <a:chExt cx="7542167" cy="7636641"/>
          </a:xfrm>
        </p:grpSpPr>
        <p:sp>
          <p:nvSpPr>
            <p:cNvPr id="31" name="Google Shape;31;p47"/>
            <p:cNvSpPr/>
            <p:nvPr/>
          </p:nvSpPr>
          <p:spPr>
            <a:xfrm flipH="1" rot="10800000">
              <a:off x="6369828" y="-1150069"/>
              <a:ext cx="6654639" cy="7636641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47"/>
            <p:cNvGrpSpPr/>
            <p:nvPr/>
          </p:nvGrpSpPr>
          <p:grpSpPr>
            <a:xfrm flipH="1" rot="10800000">
              <a:off x="6016263" y="1621718"/>
              <a:ext cx="2553081" cy="3705672"/>
              <a:chOff x="6769513" y="299393"/>
              <a:chExt cx="1308620" cy="1899526"/>
            </a:xfrm>
          </p:grpSpPr>
          <p:sp>
            <p:nvSpPr>
              <p:cNvPr id="33" name="Google Shape;33;p47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47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47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47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47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47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" name="Google Shape;39;p47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" name="Google Shape;40;p47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1" name="Google Shape;41;p47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47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47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47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47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47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7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47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Google Shape;49;p47"/>
            <p:cNvSpPr/>
            <p:nvPr/>
          </p:nvSpPr>
          <p:spPr>
            <a:xfrm flipH="1" rot="10800000">
              <a:off x="7424539" y="4645063"/>
              <a:ext cx="727773" cy="727773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400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47"/>
          <p:cNvSpPr txBox="1"/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" name="Google Shape;51;p47"/>
          <p:cNvSpPr txBox="1"/>
          <p:nvPr>
            <p:ph idx="1" type="subTitle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56"/>
          <p:cNvGrpSpPr/>
          <p:nvPr/>
        </p:nvGrpSpPr>
        <p:grpSpPr>
          <a:xfrm>
            <a:off x="-655997" y="3837819"/>
            <a:ext cx="4859943" cy="2698430"/>
            <a:chOff x="-788304" y="3837819"/>
            <a:chExt cx="4859943" cy="2698430"/>
          </a:xfrm>
        </p:grpSpPr>
        <p:sp>
          <p:nvSpPr>
            <p:cNvPr id="352" name="Google Shape;352;p56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3" name="Google Shape;353;p56"/>
            <p:cNvGrpSpPr/>
            <p:nvPr/>
          </p:nvGrpSpPr>
          <p:grpSpPr>
            <a:xfrm flipH="1">
              <a:off x="1320303" y="4461358"/>
              <a:ext cx="647438" cy="321825"/>
              <a:chOff x="7990044" y="3252744"/>
              <a:chExt cx="516875" cy="256925"/>
            </a:xfrm>
          </p:grpSpPr>
          <p:sp>
            <p:nvSpPr>
              <p:cNvPr id="354" name="Google Shape;354;p56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6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6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6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56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56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6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6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2" name="Google Shape;362;p56"/>
            <p:cNvGrpSpPr/>
            <p:nvPr/>
          </p:nvGrpSpPr>
          <p:grpSpPr>
            <a:xfrm rot="5400000">
              <a:off x="813121" y="3277731"/>
              <a:ext cx="2698430" cy="3818606"/>
              <a:chOff x="7726148" y="777978"/>
              <a:chExt cx="2698430" cy="3818606"/>
            </a:xfrm>
          </p:grpSpPr>
          <p:sp>
            <p:nvSpPr>
              <p:cNvPr id="363" name="Google Shape;363;p56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6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6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6" name="Google Shape;366;p56"/>
          <p:cNvGrpSpPr/>
          <p:nvPr/>
        </p:nvGrpSpPr>
        <p:grpSpPr>
          <a:xfrm flipH="1">
            <a:off x="5745067" y="-1801575"/>
            <a:ext cx="4054930" cy="3690696"/>
            <a:chOff x="-626842" y="-1801575"/>
            <a:chExt cx="4054930" cy="3690696"/>
          </a:xfrm>
        </p:grpSpPr>
        <p:sp>
          <p:nvSpPr>
            <p:cNvPr id="367" name="Google Shape;367;p56"/>
            <p:cNvSpPr/>
            <p:nvPr/>
          </p:nvSpPr>
          <p:spPr>
            <a:xfrm>
              <a:off x="-626842" y="-190870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8" name="Google Shape;368;p56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369" name="Google Shape;369;p56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6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6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6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3" name="Google Shape;373;p56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374" name="Google Shape;374;p56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6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6" name="Google Shape;376;p56"/>
          <p:cNvSpPr txBox="1"/>
          <p:nvPr>
            <p:ph type="title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7" name="Google Shape;377;p56"/>
          <p:cNvSpPr txBox="1"/>
          <p:nvPr>
            <p:ph idx="1" type="subTitle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78" name="Google Shape;378;p56"/>
          <p:cNvSpPr txBox="1"/>
          <p:nvPr>
            <p:ph idx="2" type="subTitle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79" name="Google Shape;379;p56"/>
          <p:cNvSpPr txBox="1"/>
          <p:nvPr>
            <p:ph idx="3" type="title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0" name="Google Shape;380;p56"/>
          <p:cNvSpPr txBox="1"/>
          <p:nvPr>
            <p:ph idx="4" type="subTitle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81" name="Google Shape;381;p56"/>
          <p:cNvSpPr txBox="1"/>
          <p:nvPr>
            <p:ph idx="5" type="subTitle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82" name="Google Shape;382;p56"/>
          <p:cNvSpPr txBox="1"/>
          <p:nvPr>
            <p:ph idx="6" type="title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3" name="Google Shape;383;p56"/>
          <p:cNvSpPr txBox="1"/>
          <p:nvPr>
            <p:ph idx="7" type="subTitle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84" name="Google Shape;384;p56"/>
          <p:cNvSpPr txBox="1"/>
          <p:nvPr>
            <p:ph idx="8" type="subTitle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85" name="Google Shape;385;p56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386" name="Google Shape;38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57"/>
          <p:cNvGrpSpPr/>
          <p:nvPr/>
        </p:nvGrpSpPr>
        <p:grpSpPr>
          <a:xfrm>
            <a:off x="5368428" y="-2371849"/>
            <a:ext cx="7166740" cy="6435526"/>
            <a:chOff x="5368428" y="-2371849"/>
            <a:chExt cx="7166740" cy="6435526"/>
          </a:xfrm>
        </p:grpSpPr>
        <p:sp>
          <p:nvSpPr>
            <p:cNvPr id="389" name="Google Shape;389;p57"/>
            <p:cNvSpPr/>
            <p:nvPr/>
          </p:nvSpPr>
          <p:spPr>
            <a:xfrm>
              <a:off x="5368428" y="-2371849"/>
              <a:ext cx="7166740" cy="6435526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0" name="Google Shape;390;p57"/>
            <p:cNvGrpSpPr/>
            <p:nvPr/>
          </p:nvGrpSpPr>
          <p:grpSpPr>
            <a:xfrm flipH="1" rot="-5400000">
              <a:off x="8268109" y="1815891"/>
              <a:ext cx="618213" cy="306426"/>
              <a:chOff x="5989375" y="1843575"/>
              <a:chExt cx="136525" cy="67675"/>
            </a:xfrm>
          </p:grpSpPr>
          <p:sp>
            <p:nvSpPr>
              <p:cNvPr id="391" name="Google Shape;391;p57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57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57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57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7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57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57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7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9" name="Google Shape;399;p57"/>
            <p:cNvGrpSpPr/>
            <p:nvPr/>
          </p:nvGrpSpPr>
          <p:grpSpPr>
            <a:xfrm>
              <a:off x="8375532" y="539146"/>
              <a:ext cx="1228885" cy="2188720"/>
              <a:chOff x="8389396" y="1055350"/>
              <a:chExt cx="1228885" cy="2188720"/>
            </a:xfrm>
          </p:grpSpPr>
          <p:sp>
            <p:nvSpPr>
              <p:cNvPr id="400" name="Google Shape;400;p57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7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2" name="Google Shape;402;p57"/>
          <p:cNvGrpSpPr/>
          <p:nvPr/>
        </p:nvGrpSpPr>
        <p:grpSpPr>
          <a:xfrm>
            <a:off x="-2504900" y="387590"/>
            <a:ext cx="6322114" cy="7873283"/>
            <a:chOff x="-2504900" y="387590"/>
            <a:chExt cx="6322114" cy="7873283"/>
          </a:xfrm>
        </p:grpSpPr>
        <p:grpSp>
          <p:nvGrpSpPr>
            <p:cNvPr id="403" name="Google Shape;403;p57"/>
            <p:cNvGrpSpPr/>
            <p:nvPr/>
          </p:nvGrpSpPr>
          <p:grpSpPr>
            <a:xfrm>
              <a:off x="827762" y="4158773"/>
              <a:ext cx="471865" cy="38050"/>
              <a:chOff x="6298452" y="2390050"/>
              <a:chExt cx="140725" cy="11350"/>
            </a:xfrm>
          </p:grpSpPr>
          <p:sp>
            <p:nvSpPr>
              <p:cNvPr id="404" name="Google Shape;404;p57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7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7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7" name="Google Shape;407;p57"/>
            <p:cNvGrpSpPr/>
            <p:nvPr/>
          </p:nvGrpSpPr>
          <p:grpSpPr>
            <a:xfrm>
              <a:off x="-2504900" y="387590"/>
              <a:ext cx="6322114" cy="7873283"/>
              <a:chOff x="-2504900" y="387590"/>
              <a:chExt cx="6322114" cy="7873283"/>
            </a:xfrm>
          </p:grpSpPr>
          <p:grpSp>
            <p:nvGrpSpPr>
              <p:cNvPr id="408" name="Google Shape;408;p57"/>
              <p:cNvGrpSpPr/>
              <p:nvPr/>
            </p:nvGrpSpPr>
            <p:grpSpPr>
              <a:xfrm>
                <a:off x="-1553565" y="387590"/>
                <a:ext cx="2381712" cy="3328976"/>
                <a:chOff x="7655072" y="-407632"/>
                <a:chExt cx="2008528" cy="2807367"/>
              </a:xfrm>
            </p:grpSpPr>
            <p:sp>
              <p:nvSpPr>
                <p:cNvPr id="409" name="Google Shape;409;p57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rect b="b" l="l" r="r" t="t"/>
                  <a:pathLst>
                    <a:path extrusionOk="0" h="45293" w="32508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p57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rect b="b" l="l" r="r" t="t"/>
                  <a:pathLst>
                    <a:path extrusionOk="0" h="5600" w="5597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57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57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rect b="b" l="l" r="r" t="t"/>
                  <a:pathLst>
                    <a:path extrusionOk="0" h="1377" w="1606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413;p57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rect b="b" l="l" r="r" t="t"/>
                  <a:pathLst>
                    <a:path extrusionOk="0" h="4924" w="8383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4" name="Google Shape;414;p57"/>
              <p:cNvGrpSpPr/>
              <p:nvPr/>
            </p:nvGrpSpPr>
            <p:grpSpPr>
              <a:xfrm>
                <a:off x="-2504900" y="1005827"/>
                <a:ext cx="6322114" cy="7255046"/>
                <a:chOff x="-2504900" y="1005827"/>
                <a:chExt cx="6322114" cy="7255046"/>
              </a:xfrm>
            </p:grpSpPr>
            <p:sp>
              <p:nvSpPr>
                <p:cNvPr id="415" name="Google Shape;415;p57"/>
                <p:cNvSpPr/>
                <p:nvPr/>
              </p:nvSpPr>
              <p:spPr>
                <a:xfrm>
                  <a:off x="-2504900" y="1005827"/>
                  <a:ext cx="6322114" cy="7255046"/>
                </a:xfrm>
                <a:custGeom>
                  <a:rect b="b" l="l" r="r" t="t"/>
                  <a:pathLst>
                    <a:path extrusionOk="0" h="82432" w="71832">
                      <a:moveTo>
                        <a:pt x="205" y="1"/>
                      </a:moveTo>
                      <a:lnTo>
                        <a:pt x="1" y="205"/>
                      </a:lnTo>
                      <a:lnTo>
                        <a:pt x="27924" y="28129"/>
                      </a:lnTo>
                      <a:lnTo>
                        <a:pt x="27924" y="38728"/>
                      </a:lnTo>
                      <a:lnTo>
                        <a:pt x="36526" y="47330"/>
                      </a:lnTo>
                      <a:lnTo>
                        <a:pt x="45629" y="56433"/>
                      </a:lnTo>
                      <a:lnTo>
                        <a:pt x="71627" y="82431"/>
                      </a:lnTo>
                      <a:lnTo>
                        <a:pt x="71831" y="82227"/>
                      </a:lnTo>
                      <a:lnTo>
                        <a:pt x="46493" y="56889"/>
                      </a:lnTo>
                      <a:lnTo>
                        <a:pt x="46493" y="47935"/>
                      </a:lnTo>
                      <a:lnTo>
                        <a:pt x="53711" y="40954"/>
                      </a:lnTo>
                      <a:lnTo>
                        <a:pt x="51481" y="38724"/>
                      </a:lnTo>
                      <a:lnTo>
                        <a:pt x="37095" y="38724"/>
                      </a:lnTo>
                      <a:lnTo>
                        <a:pt x="32496" y="34125"/>
                      </a:lnTo>
                      <a:lnTo>
                        <a:pt x="32496" y="32288"/>
                      </a:lnTo>
                      <a:lnTo>
                        <a:pt x="27924" y="27712"/>
                      </a:lnTo>
                      <a:lnTo>
                        <a:pt x="27924" y="27720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57"/>
                <p:cNvSpPr/>
                <p:nvPr/>
              </p:nvSpPr>
              <p:spPr>
                <a:xfrm>
                  <a:off x="-118934" y="3399771"/>
                  <a:ext cx="1196665" cy="2113124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17" name="Google Shape;417;p57"/>
          <p:cNvSpPr txBox="1"/>
          <p:nvPr>
            <p:ph idx="1" type="subTitle"/>
          </p:nvPr>
        </p:nvSpPr>
        <p:spPr>
          <a:xfrm>
            <a:off x="1254788" y="2601579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18" name="Google Shape;418;p57"/>
          <p:cNvSpPr txBox="1"/>
          <p:nvPr>
            <p:ph idx="2" type="subTitle"/>
          </p:nvPr>
        </p:nvSpPr>
        <p:spPr>
          <a:xfrm>
            <a:off x="1254788" y="2972979"/>
            <a:ext cx="2776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19" name="Google Shape;419;p57"/>
          <p:cNvSpPr txBox="1"/>
          <p:nvPr>
            <p:ph idx="3" type="subTitle"/>
          </p:nvPr>
        </p:nvSpPr>
        <p:spPr>
          <a:xfrm>
            <a:off x="5112413" y="2601579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20" name="Google Shape;420;p57"/>
          <p:cNvSpPr txBox="1"/>
          <p:nvPr>
            <p:ph idx="4" type="subTitle"/>
          </p:nvPr>
        </p:nvSpPr>
        <p:spPr>
          <a:xfrm>
            <a:off x="5112413" y="2972979"/>
            <a:ext cx="2776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21" name="Google Shape;421;p5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422" name="Google Shape;422;p57"/>
          <p:cNvSpPr txBox="1"/>
          <p:nvPr>
            <p:ph idx="5" type="title"/>
          </p:nvPr>
        </p:nvSpPr>
        <p:spPr>
          <a:xfrm>
            <a:off x="2200238" y="2019699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3" name="Google Shape;423;p57"/>
          <p:cNvSpPr txBox="1"/>
          <p:nvPr>
            <p:ph idx="6" type="title"/>
          </p:nvPr>
        </p:nvSpPr>
        <p:spPr>
          <a:xfrm>
            <a:off x="6057863" y="2019699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4" name="Google Shape;42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58"/>
          <p:cNvGrpSpPr/>
          <p:nvPr/>
        </p:nvGrpSpPr>
        <p:grpSpPr>
          <a:xfrm>
            <a:off x="6637249" y="3517395"/>
            <a:ext cx="3213277" cy="3529320"/>
            <a:chOff x="6484849" y="3631194"/>
            <a:chExt cx="3213277" cy="3529320"/>
          </a:xfrm>
        </p:grpSpPr>
        <p:sp>
          <p:nvSpPr>
            <p:cNvPr id="427" name="Google Shape;427;p58"/>
            <p:cNvSpPr/>
            <p:nvPr/>
          </p:nvSpPr>
          <p:spPr>
            <a:xfrm>
              <a:off x="7145128" y="4325492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8" name="Google Shape;428;p58"/>
            <p:cNvGrpSpPr/>
            <p:nvPr/>
          </p:nvGrpSpPr>
          <p:grpSpPr>
            <a:xfrm flipH="1" rot="10800000">
              <a:off x="6484849" y="3631194"/>
              <a:ext cx="2431677" cy="3529320"/>
              <a:chOff x="6769513" y="299393"/>
              <a:chExt cx="1308620" cy="1899526"/>
            </a:xfrm>
          </p:grpSpPr>
          <p:sp>
            <p:nvSpPr>
              <p:cNvPr id="429" name="Google Shape;429;p58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8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8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8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8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8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5" name="Google Shape;435;p58"/>
          <p:cNvGrpSpPr/>
          <p:nvPr/>
        </p:nvGrpSpPr>
        <p:grpSpPr>
          <a:xfrm>
            <a:off x="-2910022" y="-3831210"/>
            <a:ext cx="6654696" cy="7636707"/>
            <a:chOff x="-2910022" y="-3831210"/>
            <a:chExt cx="6654696" cy="7636707"/>
          </a:xfrm>
        </p:grpSpPr>
        <p:sp>
          <p:nvSpPr>
            <p:cNvPr id="436" name="Google Shape;436;p58"/>
            <p:cNvSpPr/>
            <p:nvPr/>
          </p:nvSpPr>
          <p:spPr>
            <a:xfrm flipH="1" rot="10800000">
              <a:off x="-2910022" y="-383121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58"/>
            <p:cNvGrpSpPr/>
            <p:nvPr/>
          </p:nvGrpSpPr>
          <p:grpSpPr>
            <a:xfrm flipH="1">
              <a:off x="-831771" y="-192648"/>
              <a:ext cx="2586938" cy="1464987"/>
              <a:chOff x="7545817" y="-192998"/>
              <a:chExt cx="2586938" cy="1464987"/>
            </a:xfrm>
          </p:grpSpPr>
          <p:sp>
            <p:nvSpPr>
              <p:cNvPr id="438" name="Google Shape;438;p58"/>
              <p:cNvSpPr/>
              <p:nvPr/>
            </p:nvSpPr>
            <p:spPr>
              <a:xfrm flipH="1" rot="5400000">
                <a:off x="8106792" y="-753973"/>
                <a:ext cx="1464987" cy="2586938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9" name="Google Shape;439;p58"/>
              <p:cNvGrpSpPr/>
              <p:nvPr/>
            </p:nvGrpSpPr>
            <p:grpSpPr>
              <a:xfrm>
                <a:off x="7545825" y="435764"/>
                <a:ext cx="827314" cy="410158"/>
                <a:chOff x="5989375" y="1843575"/>
                <a:chExt cx="136525" cy="67675"/>
              </a:xfrm>
            </p:grpSpPr>
            <p:sp>
              <p:nvSpPr>
                <p:cNvPr id="440" name="Google Shape;440;p58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58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58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58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58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58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58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58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48" name="Google Shape;448;p5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9" name="Google Shape;44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_1_1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59"/>
          <p:cNvGrpSpPr/>
          <p:nvPr/>
        </p:nvGrpSpPr>
        <p:grpSpPr>
          <a:xfrm>
            <a:off x="-1555090" y="1586820"/>
            <a:ext cx="3381518" cy="4266167"/>
            <a:chOff x="-1555090" y="1586820"/>
            <a:chExt cx="3381518" cy="4266167"/>
          </a:xfrm>
        </p:grpSpPr>
        <p:sp>
          <p:nvSpPr>
            <p:cNvPr id="452" name="Google Shape;452;p59"/>
            <p:cNvSpPr/>
            <p:nvPr/>
          </p:nvSpPr>
          <p:spPr>
            <a:xfrm flipH="1">
              <a:off x="-1205398" y="3848407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59"/>
            <p:cNvGrpSpPr/>
            <p:nvPr/>
          </p:nvGrpSpPr>
          <p:grpSpPr>
            <a:xfrm>
              <a:off x="-1555090" y="1586820"/>
              <a:ext cx="2375896" cy="3296647"/>
              <a:chOff x="2132995" y="960308"/>
              <a:chExt cx="496177" cy="688437"/>
            </a:xfrm>
          </p:grpSpPr>
          <p:sp>
            <p:nvSpPr>
              <p:cNvPr id="454" name="Google Shape;454;p59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59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59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59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9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59"/>
            <p:cNvGrpSpPr/>
            <p:nvPr/>
          </p:nvGrpSpPr>
          <p:grpSpPr>
            <a:xfrm rot="-5400000">
              <a:off x="247895" y="3858070"/>
              <a:ext cx="457197" cy="78377"/>
              <a:chOff x="2974099" y="851893"/>
              <a:chExt cx="129010" cy="22560"/>
            </a:xfrm>
          </p:grpSpPr>
          <p:sp>
            <p:nvSpPr>
              <p:cNvPr id="460" name="Google Shape;460;p59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9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9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9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9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5" name="Google Shape;465;p59"/>
          <p:cNvGrpSpPr/>
          <p:nvPr/>
        </p:nvGrpSpPr>
        <p:grpSpPr>
          <a:xfrm>
            <a:off x="7948800" y="2279498"/>
            <a:ext cx="3002279" cy="3076170"/>
            <a:chOff x="7796400" y="2279498"/>
            <a:chExt cx="3002279" cy="3076170"/>
          </a:xfrm>
        </p:grpSpPr>
        <p:sp>
          <p:nvSpPr>
            <p:cNvPr id="466" name="Google Shape;466;p59"/>
            <p:cNvSpPr/>
            <p:nvPr/>
          </p:nvSpPr>
          <p:spPr>
            <a:xfrm>
              <a:off x="7796400" y="3848407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7" name="Google Shape;467;p59"/>
            <p:cNvGrpSpPr/>
            <p:nvPr/>
          </p:nvGrpSpPr>
          <p:grpSpPr>
            <a:xfrm rot="5400000">
              <a:off x="8294981" y="3132998"/>
              <a:ext cx="493956" cy="243774"/>
              <a:chOff x="2505550" y="1111010"/>
              <a:chExt cx="119741" cy="59094"/>
            </a:xfrm>
          </p:grpSpPr>
          <p:sp>
            <p:nvSpPr>
              <p:cNvPr id="468" name="Google Shape;468;p59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9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59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59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rect b="b" l="l" r="r" t="t"/>
                <a:pathLst>
                  <a:path extrusionOk="0" h="392" w="401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59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59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9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9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59"/>
            <p:cNvGrpSpPr/>
            <p:nvPr/>
          </p:nvGrpSpPr>
          <p:grpSpPr>
            <a:xfrm flipH="1">
              <a:off x="8424001" y="2524469"/>
              <a:ext cx="2374678" cy="2502550"/>
              <a:chOff x="2011428" y="602777"/>
              <a:chExt cx="774292" cy="815987"/>
            </a:xfrm>
          </p:grpSpPr>
          <p:sp>
            <p:nvSpPr>
              <p:cNvPr id="477" name="Google Shape;477;p59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9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59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9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9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59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3" name="Google Shape;483;p59"/>
            <p:cNvGrpSpPr/>
            <p:nvPr/>
          </p:nvGrpSpPr>
          <p:grpSpPr>
            <a:xfrm>
              <a:off x="8271603" y="2279498"/>
              <a:ext cx="1807417" cy="584521"/>
              <a:chOff x="7881778" y="696098"/>
              <a:chExt cx="1807417" cy="584521"/>
            </a:xfrm>
          </p:grpSpPr>
          <p:sp>
            <p:nvSpPr>
              <p:cNvPr id="484" name="Google Shape;484;p59"/>
              <p:cNvSpPr/>
              <p:nvPr/>
            </p:nvSpPr>
            <p:spPr>
              <a:xfrm>
                <a:off x="7950928" y="767548"/>
                <a:ext cx="1738267" cy="513071"/>
              </a:xfrm>
              <a:custGeom>
                <a:rect b="b" l="l" r="r" t="t"/>
                <a:pathLst>
                  <a:path extrusionOk="0" h="2757" w="9341">
                    <a:moveTo>
                      <a:pt x="85" y="0"/>
                    </a:moveTo>
                    <a:lnTo>
                      <a:pt x="0" y="85"/>
                    </a:lnTo>
                    <a:lnTo>
                      <a:pt x="1030" y="1115"/>
                    </a:lnTo>
                    <a:lnTo>
                      <a:pt x="7614" y="1115"/>
                    </a:lnTo>
                    <a:lnTo>
                      <a:pt x="9256" y="2757"/>
                    </a:lnTo>
                    <a:lnTo>
                      <a:pt x="9341" y="2671"/>
                    </a:lnTo>
                    <a:lnTo>
                      <a:pt x="7665" y="996"/>
                    </a:lnTo>
                    <a:lnTo>
                      <a:pt x="1081" y="99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9"/>
              <p:cNvSpPr/>
              <p:nvPr/>
            </p:nvSpPr>
            <p:spPr>
              <a:xfrm flipH="1">
                <a:off x="7881778" y="696098"/>
                <a:ext cx="114567" cy="98180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6" name="Google Shape;486;p59"/>
          <p:cNvSpPr txBox="1"/>
          <p:nvPr>
            <p:ph type="title"/>
          </p:nvPr>
        </p:nvSpPr>
        <p:spPr>
          <a:xfrm>
            <a:off x="775850" y="1434420"/>
            <a:ext cx="229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87" name="Google Shape;487;p59"/>
          <p:cNvSpPr txBox="1"/>
          <p:nvPr>
            <p:ph idx="2" type="title"/>
          </p:nvPr>
        </p:nvSpPr>
        <p:spPr>
          <a:xfrm>
            <a:off x="6074050" y="1434420"/>
            <a:ext cx="229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88" name="Google Shape;488;p59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489" name="Google Shape;489;p59"/>
          <p:cNvSpPr txBox="1"/>
          <p:nvPr>
            <p:ph idx="1" type="subTitle"/>
          </p:nvPr>
        </p:nvSpPr>
        <p:spPr>
          <a:xfrm flipH="1">
            <a:off x="775850" y="3426272"/>
            <a:ext cx="229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0" name="Google Shape;490;p59"/>
          <p:cNvSpPr txBox="1"/>
          <p:nvPr>
            <p:ph idx="4" type="subTitle"/>
          </p:nvPr>
        </p:nvSpPr>
        <p:spPr>
          <a:xfrm flipH="1">
            <a:off x="775850" y="3758780"/>
            <a:ext cx="22941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91" name="Google Shape;491;p59"/>
          <p:cNvSpPr txBox="1"/>
          <p:nvPr>
            <p:ph idx="5" type="subTitle"/>
          </p:nvPr>
        </p:nvSpPr>
        <p:spPr>
          <a:xfrm flipH="1">
            <a:off x="6074050" y="3426272"/>
            <a:ext cx="229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2" name="Google Shape;492;p59"/>
          <p:cNvSpPr txBox="1"/>
          <p:nvPr>
            <p:ph idx="6" type="subTitle"/>
          </p:nvPr>
        </p:nvSpPr>
        <p:spPr>
          <a:xfrm flipH="1">
            <a:off x="6074050" y="3758780"/>
            <a:ext cx="22941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93" name="Google Shape;493;p59"/>
          <p:cNvSpPr txBox="1"/>
          <p:nvPr>
            <p:ph idx="7" type="title"/>
          </p:nvPr>
        </p:nvSpPr>
        <p:spPr>
          <a:xfrm>
            <a:off x="3424975" y="1434420"/>
            <a:ext cx="229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94" name="Google Shape;494;p59"/>
          <p:cNvSpPr txBox="1"/>
          <p:nvPr>
            <p:ph idx="8" type="subTitle"/>
          </p:nvPr>
        </p:nvSpPr>
        <p:spPr>
          <a:xfrm flipH="1">
            <a:off x="3424975" y="3426272"/>
            <a:ext cx="229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5" name="Google Shape;495;p59"/>
          <p:cNvSpPr txBox="1"/>
          <p:nvPr>
            <p:ph idx="9" type="subTitle"/>
          </p:nvPr>
        </p:nvSpPr>
        <p:spPr>
          <a:xfrm flipH="1">
            <a:off x="3424975" y="3758780"/>
            <a:ext cx="22941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96" name="Google Shape;49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_1_1_1_1_1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60"/>
          <p:cNvGrpSpPr/>
          <p:nvPr/>
        </p:nvGrpSpPr>
        <p:grpSpPr>
          <a:xfrm>
            <a:off x="-634797" y="3286130"/>
            <a:ext cx="3353621" cy="3958111"/>
            <a:chOff x="-634797" y="3286130"/>
            <a:chExt cx="3353621" cy="3958111"/>
          </a:xfrm>
        </p:grpSpPr>
        <p:sp>
          <p:nvSpPr>
            <p:cNvPr id="499" name="Google Shape;499;p60"/>
            <p:cNvSpPr/>
            <p:nvPr/>
          </p:nvSpPr>
          <p:spPr>
            <a:xfrm flipH="1">
              <a:off x="-634797" y="3667767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0" name="Google Shape;500;p60"/>
            <p:cNvGrpSpPr/>
            <p:nvPr/>
          </p:nvGrpSpPr>
          <p:grpSpPr>
            <a:xfrm>
              <a:off x="196682" y="3286130"/>
              <a:ext cx="262750" cy="262303"/>
              <a:chOff x="1466575" y="2391250"/>
              <a:chExt cx="59575" cy="59475"/>
            </a:xfrm>
          </p:grpSpPr>
          <p:sp>
            <p:nvSpPr>
              <p:cNvPr id="501" name="Google Shape;501;p60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60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3" name="Google Shape;503;p60"/>
            <p:cNvGrpSpPr/>
            <p:nvPr/>
          </p:nvGrpSpPr>
          <p:grpSpPr>
            <a:xfrm flipH="1">
              <a:off x="278766" y="3720566"/>
              <a:ext cx="2440058" cy="3523675"/>
              <a:chOff x="278245" y="-184325"/>
              <a:chExt cx="2358228" cy="3405504"/>
            </a:xfrm>
          </p:grpSpPr>
          <p:grpSp>
            <p:nvGrpSpPr>
              <p:cNvPr id="504" name="Google Shape;504;p60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505" name="Google Shape;505;p60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60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60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60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60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10" name="Google Shape;510;p60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1" name="Google Shape;511;p60"/>
          <p:cNvGrpSpPr/>
          <p:nvPr/>
        </p:nvGrpSpPr>
        <p:grpSpPr>
          <a:xfrm>
            <a:off x="7628079" y="-156345"/>
            <a:ext cx="3031826" cy="2586940"/>
            <a:chOff x="7628092" y="-156362"/>
            <a:chExt cx="3031826" cy="2586940"/>
          </a:xfrm>
        </p:grpSpPr>
        <p:sp>
          <p:nvSpPr>
            <p:cNvPr id="512" name="Google Shape;512;p60"/>
            <p:cNvSpPr/>
            <p:nvPr/>
          </p:nvSpPr>
          <p:spPr>
            <a:xfrm flipH="1">
              <a:off x="7628092" y="-156362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" name="Google Shape;513;p60"/>
            <p:cNvGrpSpPr/>
            <p:nvPr/>
          </p:nvGrpSpPr>
          <p:grpSpPr>
            <a:xfrm rot="-5400000">
              <a:off x="8418533" y="1585125"/>
              <a:ext cx="727567" cy="361051"/>
              <a:chOff x="1622300" y="2291700"/>
              <a:chExt cx="118800" cy="58950"/>
            </a:xfrm>
          </p:grpSpPr>
          <p:sp>
            <p:nvSpPr>
              <p:cNvPr id="514" name="Google Shape;514;p60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60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6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6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6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6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60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60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2" name="Google Shape;522;p60"/>
            <p:cNvSpPr/>
            <p:nvPr/>
          </p:nvSpPr>
          <p:spPr>
            <a:xfrm rot="10800000">
              <a:off x="8411505" y="-15636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" name="Google Shape;523;p60"/>
          <p:cNvSpPr txBox="1"/>
          <p:nvPr>
            <p:ph idx="1" type="subTitle"/>
          </p:nvPr>
        </p:nvSpPr>
        <p:spPr>
          <a:xfrm>
            <a:off x="1918200" y="3972368"/>
            <a:ext cx="5307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24" name="Google Shape;524;p6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525" name="Google Shape;52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61"/>
          <p:cNvGrpSpPr/>
          <p:nvPr/>
        </p:nvGrpSpPr>
        <p:grpSpPr>
          <a:xfrm>
            <a:off x="-1897800" y="-564139"/>
            <a:ext cx="12137627" cy="7877285"/>
            <a:chOff x="-1897800" y="-564139"/>
            <a:chExt cx="12137627" cy="7877285"/>
          </a:xfrm>
        </p:grpSpPr>
        <p:sp>
          <p:nvSpPr>
            <p:cNvPr id="528" name="Google Shape;528;p61"/>
            <p:cNvSpPr/>
            <p:nvPr/>
          </p:nvSpPr>
          <p:spPr>
            <a:xfrm flipH="1">
              <a:off x="6899664" y="-444798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1"/>
            <p:cNvSpPr/>
            <p:nvPr/>
          </p:nvSpPr>
          <p:spPr>
            <a:xfrm>
              <a:off x="-1897800" y="1636082"/>
              <a:ext cx="6322101" cy="5677064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0" name="Google Shape;530;p61"/>
            <p:cNvGrpSpPr/>
            <p:nvPr/>
          </p:nvGrpSpPr>
          <p:grpSpPr>
            <a:xfrm>
              <a:off x="2033644" y="4281755"/>
              <a:ext cx="618213" cy="306426"/>
              <a:chOff x="5989375" y="1843575"/>
              <a:chExt cx="136525" cy="67675"/>
            </a:xfrm>
          </p:grpSpPr>
          <p:sp>
            <p:nvSpPr>
              <p:cNvPr id="531" name="Google Shape;531;p61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61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61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61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61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61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61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61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9" name="Google Shape;539;p61"/>
            <p:cNvGrpSpPr/>
            <p:nvPr/>
          </p:nvGrpSpPr>
          <p:grpSpPr>
            <a:xfrm>
              <a:off x="726170" y="3312113"/>
              <a:ext cx="1228885" cy="2188720"/>
              <a:chOff x="8389396" y="1055350"/>
              <a:chExt cx="1228885" cy="2188720"/>
            </a:xfrm>
          </p:grpSpPr>
          <p:sp>
            <p:nvSpPr>
              <p:cNvPr id="540" name="Google Shape;540;p61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61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2" name="Google Shape;542;p61"/>
            <p:cNvSpPr/>
            <p:nvPr/>
          </p:nvSpPr>
          <p:spPr>
            <a:xfrm>
              <a:off x="6877775" y="3554813"/>
              <a:ext cx="3075605" cy="2033485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3" name="Google Shape;543;p61"/>
            <p:cNvGrpSpPr/>
            <p:nvPr/>
          </p:nvGrpSpPr>
          <p:grpSpPr>
            <a:xfrm flipH="1" rot="5400000">
              <a:off x="8547291" y="741426"/>
              <a:ext cx="1228900" cy="2156171"/>
              <a:chOff x="455034" y="-121633"/>
              <a:chExt cx="629947" cy="1105275"/>
            </a:xfrm>
          </p:grpSpPr>
          <p:sp>
            <p:nvSpPr>
              <p:cNvPr id="544" name="Google Shape;544;p61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61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6" name="Google Shape;546;p61"/>
            <p:cNvGrpSpPr/>
            <p:nvPr/>
          </p:nvGrpSpPr>
          <p:grpSpPr>
            <a:xfrm flipH="1" rot="5400000">
              <a:off x="8103897" y="2323328"/>
              <a:ext cx="471865" cy="38050"/>
              <a:chOff x="6298452" y="2390050"/>
              <a:chExt cx="140725" cy="11350"/>
            </a:xfrm>
          </p:grpSpPr>
          <p:sp>
            <p:nvSpPr>
              <p:cNvPr id="547" name="Google Shape;547;p61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61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61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0" name="Google Shape;550;p61"/>
            <p:cNvGrpSpPr/>
            <p:nvPr/>
          </p:nvGrpSpPr>
          <p:grpSpPr>
            <a:xfrm rot="5400000">
              <a:off x="5977386" y="2664543"/>
              <a:ext cx="2375896" cy="3296647"/>
              <a:chOff x="2132995" y="960308"/>
              <a:chExt cx="496177" cy="688437"/>
            </a:xfrm>
          </p:grpSpPr>
          <p:sp>
            <p:nvSpPr>
              <p:cNvPr id="551" name="Google Shape;551;p61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61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61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61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61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6" name="Google Shape;556;p61"/>
            <p:cNvGrpSpPr/>
            <p:nvPr/>
          </p:nvGrpSpPr>
          <p:grpSpPr>
            <a:xfrm>
              <a:off x="1592506" y="555320"/>
              <a:ext cx="457201" cy="78377"/>
              <a:chOff x="3029245" y="907035"/>
              <a:chExt cx="129011" cy="22560"/>
            </a:xfrm>
          </p:grpSpPr>
          <p:sp>
            <p:nvSpPr>
              <p:cNvPr id="557" name="Google Shape;557;p61"/>
              <p:cNvSpPr/>
              <p:nvPr/>
            </p:nvSpPr>
            <p:spPr>
              <a:xfrm>
                <a:off x="3126380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61"/>
              <p:cNvSpPr/>
              <p:nvPr/>
            </p:nvSpPr>
            <p:spPr>
              <a:xfrm>
                <a:off x="3101902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61"/>
              <p:cNvSpPr/>
              <p:nvPr/>
            </p:nvSpPr>
            <p:spPr>
              <a:xfrm>
                <a:off x="3077790" y="907035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61"/>
              <p:cNvSpPr/>
              <p:nvPr/>
            </p:nvSpPr>
            <p:spPr>
              <a:xfrm>
                <a:off x="3053723" y="907035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61"/>
              <p:cNvSpPr/>
              <p:nvPr/>
            </p:nvSpPr>
            <p:spPr>
              <a:xfrm>
                <a:off x="3029245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2" name="Google Shape;562;p61"/>
            <p:cNvSpPr/>
            <p:nvPr/>
          </p:nvSpPr>
          <p:spPr>
            <a:xfrm>
              <a:off x="-1478400" y="2"/>
              <a:ext cx="3381525" cy="1996389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3" name="Google Shape;563;p61"/>
            <p:cNvGrpSpPr/>
            <p:nvPr/>
          </p:nvGrpSpPr>
          <p:grpSpPr>
            <a:xfrm flipH="1">
              <a:off x="465001" y="-564139"/>
              <a:ext cx="2374678" cy="2502550"/>
              <a:chOff x="2011428" y="602777"/>
              <a:chExt cx="774292" cy="815987"/>
            </a:xfrm>
          </p:grpSpPr>
          <p:sp>
            <p:nvSpPr>
              <p:cNvPr id="564" name="Google Shape;564;p61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61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61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61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61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61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0" name="Google Shape;570;p61"/>
            <p:cNvGrpSpPr/>
            <p:nvPr/>
          </p:nvGrpSpPr>
          <p:grpSpPr>
            <a:xfrm flipH="1" rot="5400000">
              <a:off x="7897809" y="-611671"/>
              <a:ext cx="1047647" cy="1867550"/>
              <a:chOff x="4549150" y="1401575"/>
              <a:chExt cx="1183114" cy="2109034"/>
            </a:xfrm>
          </p:grpSpPr>
          <p:sp>
            <p:nvSpPr>
              <p:cNvPr id="571" name="Google Shape;571;p61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rect b="b" l="l" r="r" t="t"/>
                <a:pathLst>
                  <a:path extrusionOk="0" h="1121" w="1309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61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rect b="b" l="l" r="r" t="t"/>
                <a:pathLst>
                  <a:path extrusionOk="0" h="17609" w="9973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3" name="Google Shape;573;p61"/>
            <p:cNvGrpSpPr/>
            <p:nvPr/>
          </p:nvGrpSpPr>
          <p:grpSpPr>
            <a:xfrm>
              <a:off x="-1552690" y="-385842"/>
              <a:ext cx="2375896" cy="3296647"/>
              <a:chOff x="2132995" y="960308"/>
              <a:chExt cx="496177" cy="688437"/>
            </a:xfrm>
          </p:grpSpPr>
          <p:sp>
            <p:nvSpPr>
              <p:cNvPr id="574" name="Google Shape;574;p61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61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61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61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61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9" name="Google Shape;579;p61"/>
          <p:cNvSpPr txBox="1"/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0" name="Google Shape;58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62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583" name="Google Shape;583;p62"/>
            <p:cNvSpPr/>
            <p:nvPr/>
          </p:nvSpPr>
          <p:spPr>
            <a:xfrm>
              <a:off x="-859697" y="-66134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2"/>
            <p:cNvSpPr/>
            <p:nvPr/>
          </p:nvSpPr>
          <p:spPr>
            <a:xfrm>
              <a:off x="-107627" y="-466741"/>
              <a:ext cx="1226141" cy="1868328"/>
            </a:xfrm>
            <a:custGeom>
              <a:rect b="b" l="l" r="r" t="t"/>
              <a:pathLst>
                <a:path extrusionOk="0" h="14823" w="9728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62"/>
          <p:cNvGrpSpPr/>
          <p:nvPr/>
        </p:nvGrpSpPr>
        <p:grpSpPr>
          <a:xfrm>
            <a:off x="7218415" y="1051567"/>
            <a:ext cx="3942357" cy="4639226"/>
            <a:chOff x="7276179" y="1051567"/>
            <a:chExt cx="3942357" cy="4639226"/>
          </a:xfrm>
        </p:grpSpPr>
        <p:sp>
          <p:nvSpPr>
            <p:cNvPr id="586" name="Google Shape;586;p62"/>
            <p:cNvSpPr/>
            <p:nvPr/>
          </p:nvSpPr>
          <p:spPr>
            <a:xfrm>
              <a:off x="7276179" y="3686213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7" name="Google Shape;587;p62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588" name="Google Shape;588;p62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589" name="Google Shape;589;p6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6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91" name="Google Shape;591;p6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2" name="Google Shape;592;p62"/>
          <p:cNvSpPr txBox="1"/>
          <p:nvPr>
            <p:ph idx="1" type="body"/>
          </p:nvPr>
        </p:nvSpPr>
        <p:spPr>
          <a:xfrm>
            <a:off x="720000" y="1098950"/>
            <a:ext cx="7704000" cy="3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593" name="Google Shape;593;p6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594" name="Google Shape;59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63"/>
          <p:cNvGrpSpPr/>
          <p:nvPr/>
        </p:nvGrpSpPr>
        <p:grpSpPr>
          <a:xfrm>
            <a:off x="-1088076" y="-1000252"/>
            <a:ext cx="3803739" cy="4516379"/>
            <a:chOff x="-1060422" y="-1000252"/>
            <a:chExt cx="3803739" cy="4516379"/>
          </a:xfrm>
        </p:grpSpPr>
        <p:sp>
          <p:nvSpPr>
            <p:cNvPr id="597" name="Google Shape;597;p63"/>
            <p:cNvSpPr/>
            <p:nvPr/>
          </p:nvSpPr>
          <p:spPr>
            <a:xfrm>
              <a:off x="-1060422" y="-8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8" name="Google Shape;598;p63"/>
            <p:cNvGrpSpPr/>
            <p:nvPr/>
          </p:nvGrpSpPr>
          <p:grpSpPr>
            <a:xfrm>
              <a:off x="945461" y="736374"/>
              <a:ext cx="219510" cy="219124"/>
              <a:chOff x="1466575" y="2391250"/>
              <a:chExt cx="59575" cy="59475"/>
            </a:xfrm>
          </p:grpSpPr>
          <p:sp>
            <p:nvSpPr>
              <p:cNvPr id="599" name="Google Shape;599;p63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3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1" name="Google Shape;601;p63"/>
            <p:cNvGrpSpPr/>
            <p:nvPr/>
          </p:nvGrpSpPr>
          <p:grpSpPr>
            <a:xfrm>
              <a:off x="-384164" y="-1000252"/>
              <a:ext cx="3127481" cy="4516379"/>
              <a:chOff x="278245" y="-184325"/>
              <a:chExt cx="2358228" cy="3405504"/>
            </a:xfrm>
          </p:grpSpPr>
          <p:grpSp>
            <p:nvGrpSpPr>
              <p:cNvPr id="602" name="Google Shape;602;p63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603" name="Google Shape;603;p63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63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605;p63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p63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63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08" name="Google Shape;608;p63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9" name="Google Shape;609;p63"/>
          <p:cNvGrpSpPr/>
          <p:nvPr/>
        </p:nvGrpSpPr>
        <p:grpSpPr>
          <a:xfrm>
            <a:off x="265777" y="4373873"/>
            <a:ext cx="4306226" cy="2966902"/>
            <a:chOff x="293430" y="4373873"/>
            <a:chExt cx="4306226" cy="2966902"/>
          </a:xfrm>
        </p:grpSpPr>
        <p:grpSp>
          <p:nvGrpSpPr>
            <p:cNvPr id="610" name="Google Shape;610;p63"/>
            <p:cNvGrpSpPr/>
            <p:nvPr/>
          </p:nvGrpSpPr>
          <p:grpSpPr>
            <a:xfrm>
              <a:off x="3565695" y="4429961"/>
              <a:ext cx="801674" cy="397824"/>
              <a:chOff x="1622300" y="2291700"/>
              <a:chExt cx="118800" cy="58950"/>
            </a:xfrm>
          </p:grpSpPr>
          <p:sp>
            <p:nvSpPr>
              <p:cNvPr id="611" name="Google Shape;611;p63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63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63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63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63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63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63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63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9" name="Google Shape;619;p63"/>
            <p:cNvGrpSpPr/>
            <p:nvPr/>
          </p:nvGrpSpPr>
          <p:grpSpPr>
            <a:xfrm flipH="1" rot="5400000">
              <a:off x="963092" y="3704211"/>
              <a:ext cx="2966902" cy="4306226"/>
              <a:chOff x="6769513" y="299393"/>
              <a:chExt cx="1308620" cy="1899526"/>
            </a:xfrm>
          </p:grpSpPr>
          <p:sp>
            <p:nvSpPr>
              <p:cNvPr id="620" name="Google Shape;620;p63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63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63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63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63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63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6" name="Google Shape;626;p63"/>
          <p:cNvSpPr txBox="1"/>
          <p:nvPr>
            <p:ph type="title"/>
          </p:nvPr>
        </p:nvSpPr>
        <p:spPr>
          <a:xfrm>
            <a:off x="945441" y="1323878"/>
            <a:ext cx="34425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7" name="Google Shape;627;p63"/>
          <p:cNvSpPr txBox="1"/>
          <p:nvPr>
            <p:ph idx="1" type="subTitle"/>
          </p:nvPr>
        </p:nvSpPr>
        <p:spPr>
          <a:xfrm>
            <a:off x="945450" y="2750728"/>
            <a:ext cx="34425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28" name="Google Shape;628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4"/>
          <p:cNvSpPr txBox="1"/>
          <p:nvPr>
            <p:ph idx="1" type="subTitle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9pPr>
          </a:lstStyle>
          <a:p/>
        </p:txBody>
      </p:sp>
      <p:sp>
        <p:nvSpPr>
          <p:cNvPr id="631" name="Google Shape;631;p64"/>
          <p:cNvSpPr txBox="1"/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632" name="Google Shape;632;p64"/>
          <p:cNvGrpSpPr/>
          <p:nvPr/>
        </p:nvGrpSpPr>
        <p:grpSpPr>
          <a:xfrm>
            <a:off x="4590435" y="-1007875"/>
            <a:ext cx="6038601" cy="7441010"/>
            <a:chOff x="4590435" y="-1007875"/>
            <a:chExt cx="6038601" cy="7441010"/>
          </a:xfrm>
        </p:grpSpPr>
        <p:sp>
          <p:nvSpPr>
            <p:cNvPr id="633" name="Google Shape;633;p64"/>
            <p:cNvSpPr/>
            <p:nvPr/>
          </p:nvSpPr>
          <p:spPr>
            <a:xfrm>
              <a:off x="5025290" y="1403608"/>
              <a:ext cx="5603746" cy="5029527"/>
            </a:xfrm>
            <a:custGeom>
              <a:rect b="b" l="l" r="r" t="t"/>
              <a:pathLst>
                <a:path extrusionOk="0" h="62162" w="69259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4"/>
            <p:cNvSpPr/>
            <p:nvPr/>
          </p:nvSpPr>
          <p:spPr>
            <a:xfrm>
              <a:off x="4590435" y="-831208"/>
              <a:ext cx="5930985" cy="6805915"/>
            </a:xfrm>
            <a:custGeom>
              <a:rect b="b" l="l" r="r" t="t"/>
              <a:pathLst>
                <a:path extrusionOk="0" h="79795" w="69537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5" name="Google Shape;635;p64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636" name="Google Shape;636;p64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64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64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64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64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rect b="b" l="l" r="r" t="t"/>
                <a:pathLst>
                  <a:path extrusionOk="0" h="1276" w="1332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4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rect b="b" l="l" r="r" t="t"/>
                <a:pathLst>
                  <a:path extrusionOk="0" h="1276" w="1277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4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64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4" name="Google Shape;644;p64"/>
            <p:cNvGrpSpPr/>
            <p:nvPr/>
          </p:nvGrpSpPr>
          <p:grpSpPr>
            <a:xfrm>
              <a:off x="5052941" y="-1007875"/>
              <a:ext cx="3372033" cy="3579622"/>
              <a:chOff x="6474042" y="-61911"/>
              <a:chExt cx="4446246" cy="4719966"/>
            </a:xfrm>
          </p:grpSpPr>
          <p:sp>
            <p:nvSpPr>
              <p:cNvPr id="645" name="Google Shape;645;p64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rect b="b" l="l" r="r" t="t"/>
                <a:pathLst>
                  <a:path extrusionOk="0" h="7820" w="111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64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rect b="b" l="l" r="r" t="t"/>
                <a:pathLst>
                  <a:path extrusionOk="0" h="5490" w="5491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64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rect b="b" l="l" r="r" t="t"/>
                <a:pathLst>
                  <a:path extrusionOk="0" h="2275" w="2274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64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rect b="b" l="l" r="r" t="t"/>
                <a:pathLst>
                  <a:path extrusionOk="0" h="2283" w="2663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64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rect b="b" l="l" r="r" t="t"/>
                <a:pathLst>
                  <a:path extrusionOk="0" h="54786" w="52679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0" name="Google Shape;650;p64"/>
            <p:cNvSpPr/>
            <p:nvPr/>
          </p:nvSpPr>
          <p:spPr>
            <a:xfrm>
              <a:off x="7522237" y="-209327"/>
              <a:ext cx="1798786" cy="1791641"/>
            </a:xfrm>
            <a:custGeom>
              <a:rect b="b" l="l" r="r" t="t"/>
              <a:pathLst>
                <a:path extrusionOk="0" h="13974" w="1403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1" name="Google Shape;651;p64"/>
            <p:cNvGrpSpPr/>
            <p:nvPr/>
          </p:nvGrpSpPr>
          <p:grpSpPr>
            <a:xfrm>
              <a:off x="6066323" y="845916"/>
              <a:ext cx="3431384" cy="3617770"/>
              <a:chOff x="5563238" y="409147"/>
              <a:chExt cx="4473190" cy="4716164"/>
            </a:xfrm>
          </p:grpSpPr>
          <p:sp>
            <p:nvSpPr>
              <p:cNvPr id="652" name="Google Shape;652;p64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rect b="b" l="l" r="r" t="t"/>
                <a:pathLst>
                  <a:path extrusionOk="0" h="7820" w="111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64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rect b="b" l="l" r="r" t="t"/>
                <a:pathLst>
                  <a:path extrusionOk="0" h="5490" w="5547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64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rect b="b" l="l" r="r" t="t"/>
                <a:pathLst>
                  <a:path extrusionOk="0" h="2283" w="2663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64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rect b="b" l="l" r="r" t="t"/>
                <a:pathLst>
                  <a:path extrusionOk="0" h="2275" w="2275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rect b="b" l="l" r="r" t="t"/>
                <a:pathLst>
                  <a:path extrusionOk="0" h="54786" w="52679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64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rect b="b" l="l" r="r" t="t"/>
                <a:pathLst>
                  <a:path extrusionOk="0" h="13974" w="1403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8" name="Google Shape;658;p64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659" name="Google Shape;659;p64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rect b="b" l="l" r="r" t="t"/>
                <a:pathLst>
                  <a:path extrusionOk="0" h="2330" w="389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64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rect b="b" l="l" r="r" t="t"/>
                <a:pathLst>
                  <a:path extrusionOk="0" h="334" w="233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1" name="Google Shape;661;p64"/>
            <p:cNvGrpSpPr/>
            <p:nvPr/>
          </p:nvGrpSpPr>
          <p:grpSpPr>
            <a:xfrm>
              <a:off x="8049231" y="4543486"/>
              <a:ext cx="744776" cy="130184"/>
              <a:chOff x="8829494" y="3047299"/>
              <a:chExt cx="744776" cy="130184"/>
            </a:xfrm>
          </p:grpSpPr>
          <p:sp>
            <p:nvSpPr>
              <p:cNvPr id="662" name="Google Shape;662;p64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64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64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64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64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7" name="Google Shape;667;p64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668" name="Google Shape;668;p64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rect b="b" l="l" r="r" t="t"/>
                <a:pathLst>
                  <a:path extrusionOk="0" h="722" w="4382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64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rect b="b" l="l" r="r" t="t"/>
                <a:pathLst>
                  <a:path extrusionOk="0" h="722" w="2164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64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rect b="b" l="l" r="r" t="t"/>
                <a:pathLst>
                  <a:path extrusionOk="0" h="722" w="722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1" name="Google Shape;671;p64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672" name="Google Shape;672;p64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rect b="b" l="l" r="r" t="t"/>
                <a:pathLst>
                  <a:path extrusionOk="0" h="9040" w="30499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64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rect b="b" l="l" r="r" t="t"/>
                <a:pathLst>
                  <a:path extrusionOk="0" h="2283" w="2663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4" name="Google Shape;67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5"/>
          <p:cNvSpPr txBox="1"/>
          <p:nvPr>
            <p:ph type="title"/>
          </p:nvPr>
        </p:nvSpPr>
        <p:spPr>
          <a:xfrm>
            <a:off x="720000" y="387600"/>
            <a:ext cx="57813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677" name="Google Shape;67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8"/>
          <p:cNvSpPr txBox="1"/>
          <p:nvPr>
            <p:ph type="title"/>
          </p:nvPr>
        </p:nvSpPr>
        <p:spPr>
          <a:xfrm>
            <a:off x="4587168" y="3394725"/>
            <a:ext cx="3621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9pPr>
          </a:lstStyle>
          <a:p/>
        </p:txBody>
      </p:sp>
      <p:sp>
        <p:nvSpPr>
          <p:cNvPr id="54" name="Google Shape;54;p48"/>
          <p:cNvSpPr txBox="1"/>
          <p:nvPr>
            <p:ph idx="1" type="subTitle"/>
          </p:nvPr>
        </p:nvSpPr>
        <p:spPr>
          <a:xfrm>
            <a:off x="4587168" y="1310750"/>
            <a:ext cx="36210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9pPr>
          </a:lstStyle>
          <a:p/>
        </p:txBody>
      </p:sp>
      <p:sp>
        <p:nvSpPr>
          <p:cNvPr id="55" name="Google Shape;55;p48"/>
          <p:cNvSpPr/>
          <p:nvPr/>
        </p:nvSpPr>
        <p:spPr>
          <a:xfrm flipH="1" rot="10800000">
            <a:off x="-2805872" y="-3374010"/>
            <a:ext cx="6654696" cy="7636707"/>
          </a:xfrm>
          <a:custGeom>
            <a:rect b="b" l="l" r="r" t="t"/>
            <a:pathLst>
              <a:path extrusionOk="0" h="82432" w="71832">
                <a:moveTo>
                  <a:pt x="205" y="1"/>
                </a:moveTo>
                <a:lnTo>
                  <a:pt x="1" y="205"/>
                </a:lnTo>
                <a:lnTo>
                  <a:pt x="27924" y="28129"/>
                </a:lnTo>
                <a:lnTo>
                  <a:pt x="27924" y="38728"/>
                </a:lnTo>
                <a:lnTo>
                  <a:pt x="36526" y="47330"/>
                </a:lnTo>
                <a:lnTo>
                  <a:pt x="45629" y="56433"/>
                </a:lnTo>
                <a:lnTo>
                  <a:pt x="71627" y="82431"/>
                </a:lnTo>
                <a:lnTo>
                  <a:pt x="71831" y="82227"/>
                </a:lnTo>
                <a:lnTo>
                  <a:pt x="46493" y="56889"/>
                </a:lnTo>
                <a:lnTo>
                  <a:pt x="46493" y="47935"/>
                </a:lnTo>
                <a:lnTo>
                  <a:pt x="53711" y="40954"/>
                </a:lnTo>
                <a:lnTo>
                  <a:pt x="51481" y="38724"/>
                </a:lnTo>
                <a:lnTo>
                  <a:pt x="37095" y="38724"/>
                </a:lnTo>
                <a:lnTo>
                  <a:pt x="32496" y="34125"/>
                </a:lnTo>
                <a:lnTo>
                  <a:pt x="32496" y="32288"/>
                </a:lnTo>
                <a:lnTo>
                  <a:pt x="27924" y="27712"/>
                </a:lnTo>
                <a:lnTo>
                  <a:pt x="27924" y="27720"/>
                </a:lnTo>
                <a:lnTo>
                  <a:pt x="2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48"/>
          <p:cNvGrpSpPr/>
          <p:nvPr/>
        </p:nvGrpSpPr>
        <p:grpSpPr>
          <a:xfrm>
            <a:off x="6484849" y="3631194"/>
            <a:ext cx="3213277" cy="3529320"/>
            <a:chOff x="6484849" y="3631194"/>
            <a:chExt cx="3213277" cy="3529320"/>
          </a:xfrm>
        </p:grpSpPr>
        <p:sp>
          <p:nvSpPr>
            <p:cNvPr id="57" name="Google Shape;57;p48"/>
            <p:cNvSpPr/>
            <p:nvPr/>
          </p:nvSpPr>
          <p:spPr>
            <a:xfrm>
              <a:off x="7145128" y="3944492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58;p48"/>
            <p:cNvGrpSpPr/>
            <p:nvPr/>
          </p:nvGrpSpPr>
          <p:grpSpPr>
            <a:xfrm flipH="1" rot="10800000">
              <a:off x="6484849" y="3631194"/>
              <a:ext cx="2431677" cy="3529320"/>
              <a:chOff x="6769513" y="299393"/>
              <a:chExt cx="1308620" cy="1899526"/>
            </a:xfrm>
          </p:grpSpPr>
          <p:sp>
            <p:nvSpPr>
              <p:cNvPr id="59" name="Google Shape;59;p48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8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8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8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8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8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" name="Google Shape;65;p48"/>
          <p:cNvGrpSpPr/>
          <p:nvPr/>
        </p:nvGrpSpPr>
        <p:grpSpPr>
          <a:xfrm>
            <a:off x="7545817" y="-192998"/>
            <a:ext cx="2586938" cy="1464987"/>
            <a:chOff x="7545817" y="-192998"/>
            <a:chExt cx="2586938" cy="1464987"/>
          </a:xfrm>
        </p:grpSpPr>
        <p:sp>
          <p:nvSpPr>
            <p:cNvPr id="66" name="Google Shape;66;p48"/>
            <p:cNvSpPr/>
            <p:nvPr/>
          </p:nvSpPr>
          <p:spPr>
            <a:xfrm flipH="1" rot="5400000">
              <a:off x="8106792" y="-753973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" name="Google Shape;67;p48"/>
            <p:cNvGrpSpPr/>
            <p:nvPr/>
          </p:nvGrpSpPr>
          <p:grpSpPr>
            <a:xfrm>
              <a:off x="7545825" y="435764"/>
              <a:ext cx="827314" cy="410158"/>
              <a:chOff x="5989375" y="1843575"/>
              <a:chExt cx="136525" cy="67675"/>
            </a:xfrm>
          </p:grpSpPr>
          <p:sp>
            <p:nvSpPr>
              <p:cNvPr id="68" name="Google Shape;68;p4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48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8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6" name="Google Shape;7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_1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67"/>
          <p:cNvGrpSpPr/>
          <p:nvPr/>
        </p:nvGrpSpPr>
        <p:grpSpPr>
          <a:xfrm>
            <a:off x="5604680" y="538591"/>
            <a:ext cx="6322114" cy="7255046"/>
            <a:chOff x="5604680" y="557027"/>
            <a:chExt cx="6322114" cy="7255046"/>
          </a:xfrm>
        </p:grpSpPr>
        <p:sp>
          <p:nvSpPr>
            <p:cNvPr id="682" name="Google Shape;682;p67"/>
            <p:cNvSpPr/>
            <p:nvPr/>
          </p:nvSpPr>
          <p:spPr>
            <a:xfrm flipH="1">
              <a:off x="5604680" y="557027"/>
              <a:ext cx="6322114" cy="7255046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3" name="Google Shape;683;p67"/>
            <p:cNvGrpSpPr/>
            <p:nvPr/>
          </p:nvGrpSpPr>
          <p:grpSpPr>
            <a:xfrm flipH="1">
              <a:off x="8026531" y="1401565"/>
              <a:ext cx="2381712" cy="3328976"/>
              <a:chOff x="7655072" y="-407632"/>
              <a:chExt cx="2008528" cy="2807367"/>
            </a:xfrm>
          </p:grpSpPr>
          <p:sp>
            <p:nvSpPr>
              <p:cNvPr id="684" name="Google Shape;684;p67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rect b="b" l="l" r="r" t="t"/>
                <a:pathLst>
                  <a:path extrusionOk="0" h="45293" w="32508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67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rect b="b" l="l" r="r" t="t"/>
                <a:pathLst>
                  <a:path extrusionOk="0" h="5600" w="5597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67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67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rect b="b" l="l" r="r" t="t"/>
                <a:pathLst>
                  <a:path extrusionOk="0" h="1377" w="1606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67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rect b="b" l="l" r="r" t="t"/>
                <a:pathLst>
                  <a:path extrusionOk="0" h="4924" w="8383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9" name="Google Shape;689;p67"/>
            <p:cNvGrpSpPr/>
            <p:nvPr/>
          </p:nvGrpSpPr>
          <p:grpSpPr>
            <a:xfrm flipH="1">
              <a:off x="8235374" y="641977"/>
              <a:ext cx="1029648" cy="1806572"/>
              <a:chOff x="455034" y="-121633"/>
              <a:chExt cx="629947" cy="1105275"/>
            </a:xfrm>
          </p:grpSpPr>
          <p:sp>
            <p:nvSpPr>
              <p:cNvPr id="690" name="Google Shape;690;p67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67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2" name="Google Shape;692;p67"/>
            <p:cNvGrpSpPr/>
            <p:nvPr/>
          </p:nvGrpSpPr>
          <p:grpSpPr>
            <a:xfrm flipH="1">
              <a:off x="6862715" y="4692498"/>
              <a:ext cx="471865" cy="38050"/>
              <a:chOff x="6298452" y="2390050"/>
              <a:chExt cx="140725" cy="11350"/>
            </a:xfrm>
          </p:grpSpPr>
          <p:sp>
            <p:nvSpPr>
              <p:cNvPr id="693" name="Google Shape;693;p67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67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67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6" name="Google Shape;696;p67"/>
          <p:cNvGrpSpPr/>
          <p:nvPr/>
        </p:nvGrpSpPr>
        <p:grpSpPr>
          <a:xfrm>
            <a:off x="-2438675" y="1770046"/>
            <a:ext cx="6322101" cy="5677064"/>
            <a:chOff x="-2438675" y="1770046"/>
            <a:chExt cx="6322101" cy="5677064"/>
          </a:xfrm>
        </p:grpSpPr>
        <p:sp>
          <p:nvSpPr>
            <p:cNvPr id="697" name="Google Shape;697;p67"/>
            <p:cNvSpPr/>
            <p:nvPr/>
          </p:nvSpPr>
          <p:spPr>
            <a:xfrm>
              <a:off x="-2438675" y="1770046"/>
              <a:ext cx="6322101" cy="5677064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8" name="Google Shape;698;p67"/>
            <p:cNvGrpSpPr/>
            <p:nvPr/>
          </p:nvGrpSpPr>
          <p:grpSpPr>
            <a:xfrm flipH="1" rot="-5400000">
              <a:off x="358472" y="2658178"/>
              <a:ext cx="618213" cy="306426"/>
              <a:chOff x="5989375" y="1843575"/>
              <a:chExt cx="136525" cy="67675"/>
            </a:xfrm>
          </p:grpSpPr>
          <p:sp>
            <p:nvSpPr>
              <p:cNvPr id="699" name="Google Shape;699;p67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67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67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67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67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67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67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67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7" name="Google Shape;707;p67"/>
            <p:cNvGrpSpPr/>
            <p:nvPr/>
          </p:nvGrpSpPr>
          <p:grpSpPr>
            <a:xfrm flipH="1">
              <a:off x="-408087" y="3405850"/>
              <a:ext cx="1228885" cy="2188720"/>
              <a:chOff x="8389396" y="1055350"/>
              <a:chExt cx="1228885" cy="2188720"/>
            </a:xfrm>
          </p:grpSpPr>
          <p:sp>
            <p:nvSpPr>
              <p:cNvPr id="708" name="Google Shape;708;p67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67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0" name="Google Shape;710;p67"/>
          <p:cNvSpPr txBox="1"/>
          <p:nvPr>
            <p:ph idx="1" type="body"/>
          </p:nvPr>
        </p:nvSpPr>
        <p:spPr>
          <a:xfrm>
            <a:off x="1370700" y="1401575"/>
            <a:ext cx="6402600" cy="26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711" name="Google Shape;711;p6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712" name="Google Shape;71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_1_1_1_1_1_1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8"/>
          <p:cNvSpPr txBox="1"/>
          <p:nvPr>
            <p:ph idx="1" type="body"/>
          </p:nvPr>
        </p:nvSpPr>
        <p:spPr>
          <a:xfrm>
            <a:off x="722375" y="1129950"/>
            <a:ext cx="7704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15" name="Google Shape;715;p6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716" name="Google Shape;716;p68"/>
          <p:cNvGrpSpPr/>
          <p:nvPr/>
        </p:nvGrpSpPr>
        <p:grpSpPr>
          <a:xfrm flipH="1">
            <a:off x="4940054" y="3761619"/>
            <a:ext cx="4859943" cy="2698430"/>
            <a:chOff x="-788304" y="3837819"/>
            <a:chExt cx="4859943" cy="2698430"/>
          </a:xfrm>
        </p:grpSpPr>
        <p:sp>
          <p:nvSpPr>
            <p:cNvPr id="717" name="Google Shape;717;p68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8" name="Google Shape;718;p68"/>
            <p:cNvGrpSpPr/>
            <p:nvPr/>
          </p:nvGrpSpPr>
          <p:grpSpPr>
            <a:xfrm flipH="1">
              <a:off x="1320303" y="4461358"/>
              <a:ext cx="647438" cy="321825"/>
              <a:chOff x="7990044" y="3252744"/>
              <a:chExt cx="516875" cy="256925"/>
            </a:xfrm>
          </p:grpSpPr>
          <p:sp>
            <p:nvSpPr>
              <p:cNvPr id="719" name="Google Shape;719;p68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68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68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68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68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68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68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68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68"/>
            <p:cNvGrpSpPr/>
            <p:nvPr/>
          </p:nvGrpSpPr>
          <p:grpSpPr>
            <a:xfrm rot="5400000">
              <a:off x="813121" y="3277731"/>
              <a:ext cx="2698430" cy="3818606"/>
              <a:chOff x="7726148" y="777978"/>
              <a:chExt cx="2698430" cy="3818606"/>
            </a:xfrm>
          </p:grpSpPr>
          <p:sp>
            <p:nvSpPr>
              <p:cNvPr id="728" name="Google Shape;728;p68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68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68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1" name="Google Shape;731;p68"/>
          <p:cNvGrpSpPr/>
          <p:nvPr/>
        </p:nvGrpSpPr>
        <p:grpSpPr>
          <a:xfrm flipH="1">
            <a:off x="5745067" y="-1877775"/>
            <a:ext cx="4054930" cy="3690696"/>
            <a:chOff x="-626842" y="-1801575"/>
            <a:chExt cx="4054930" cy="3690696"/>
          </a:xfrm>
        </p:grpSpPr>
        <p:sp>
          <p:nvSpPr>
            <p:cNvPr id="732" name="Google Shape;732;p68"/>
            <p:cNvSpPr/>
            <p:nvPr/>
          </p:nvSpPr>
          <p:spPr>
            <a:xfrm>
              <a:off x="-626842" y="-190870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3" name="Google Shape;733;p68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734" name="Google Shape;734;p68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68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68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68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8" name="Google Shape;738;p68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739" name="Google Shape;739;p68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68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41" name="Google Shape;741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69"/>
          <p:cNvGrpSpPr/>
          <p:nvPr/>
        </p:nvGrpSpPr>
        <p:grpSpPr>
          <a:xfrm>
            <a:off x="6302380" y="-753973"/>
            <a:ext cx="4838247" cy="8737197"/>
            <a:chOff x="6149980" y="-753973"/>
            <a:chExt cx="4838247" cy="8737197"/>
          </a:xfrm>
        </p:grpSpPr>
        <p:sp>
          <p:nvSpPr>
            <p:cNvPr id="744" name="Google Shape;744;p69"/>
            <p:cNvSpPr/>
            <p:nvPr/>
          </p:nvSpPr>
          <p:spPr>
            <a:xfrm rot="10800000">
              <a:off x="6501374" y="2350375"/>
              <a:ext cx="4486853" cy="2966613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5" name="Google Shape;745;p69"/>
            <p:cNvGrpSpPr/>
            <p:nvPr/>
          </p:nvGrpSpPr>
          <p:grpSpPr>
            <a:xfrm flipH="1">
              <a:off x="7623943" y="2421824"/>
              <a:ext cx="300359" cy="299855"/>
              <a:chOff x="1466575" y="2391250"/>
              <a:chExt cx="59575" cy="59475"/>
            </a:xfrm>
          </p:grpSpPr>
          <p:sp>
            <p:nvSpPr>
              <p:cNvPr id="746" name="Google Shape;746;p69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69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" name="Google Shape;748;p69"/>
            <p:cNvGrpSpPr/>
            <p:nvPr/>
          </p:nvGrpSpPr>
          <p:grpSpPr>
            <a:xfrm flipH="1">
              <a:off x="6149980" y="-661273"/>
              <a:ext cx="2817846" cy="4069237"/>
              <a:chOff x="278245" y="-184325"/>
              <a:chExt cx="2358228" cy="3405504"/>
            </a:xfrm>
          </p:grpSpPr>
          <p:grpSp>
            <p:nvGrpSpPr>
              <p:cNvPr id="749" name="Google Shape;749;p69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50" name="Google Shape;750;p69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" name="Google Shape;751;p69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69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69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" name="Google Shape;754;p69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5" name="Google Shape;755;p69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6" name="Google Shape;756;p69"/>
            <p:cNvSpPr/>
            <p:nvPr/>
          </p:nvSpPr>
          <p:spPr>
            <a:xfrm rot="10800000">
              <a:off x="8012311" y="-753973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7" name="Google Shape;757;p69"/>
            <p:cNvGrpSpPr/>
            <p:nvPr/>
          </p:nvGrpSpPr>
          <p:grpSpPr>
            <a:xfrm>
              <a:off x="7560791" y="3580603"/>
              <a:ext cx="3173104" cy="4402621"/>
              <a:chOff x="2132995" y="960308"/>
              <a:chExt cx="496177" cy="688437"/>
            </a:xfrm>
          </p:grpSpPr>
          <p:sp>
            <p:nvSpPr>
              <p:cNvPr id="758" name="Google Shape;758;p69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69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69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69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69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3" name="Google Shape;763;p69"/>
          <p:cNvGrpSpPr/>
          <p:nvPr/>
        </p:nvGrpSpPr>
        <p:grpSpPr>
          <a:xfrm>
            <a:off x="-2749105" y="-2045482"/>
            <a:ext cx="6654696" cy="9234462"/>
            <a:chOff x="-2596705" y="-2045482"/>
            <a:chExt cx="6654696" cy="9234462"/>
          </a:xfrm>
        </p:grpSpPr>
        <p:grpSp>
          <p:nvGrpSpPr>
            <p:cNvPr id="764" name="Google Shape;764;p69"/>
            <p:cNvGrpSpPr/>
            <p:nvPr/>
          </p:nvGrpSpPr>
          <p:grpSpPr>
            <a:xfrm flipH="1">
              <a:off x="722369" y="491148"/>
              <a:ext cx="801674" cy="397824"/>
              <a:chOff x="1622300" y="2291700"/>
              <a:chExt cx="118800" cy="58950"/>
            </a:xfrm>
          </p:grpSpPr>
          <p:sp>
            <p:nvSpPr>
              <p:cNvPr id="765" name="Google Shape;765;p69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69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69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69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69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69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69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69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3" name="Google Shape;773;p69"/>
            <p:cNvSpPr/>
            <p:nvPr/>
          </p:nvSpPr>
          <p:spPr>
            <a:xfrm>
              <a:off x="-2596705" y="-1246603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4" name="Google Shape;774;p69"/>
            <p:cNvGrpSpPr/>
            <p:nvPr/>
          </p:nvGrpSpPr>
          <p:grpSpPr>
            <a:xfrm rot="10800000">
              <a:off x="-1185762" y="-2045482"/>
              <a:ext cx="2901864" cy="4211820"/>
              <a:chOff x="6769513" y="299393"/>
              <a:chExt cx="1308620" cy="1899526"/>
            </a:xfrm>
          </p:grpSpPr>
          <p:sp>
            <p:nvSpPr>
              <p:cNvPr id="775" name="Google Shape;775;p69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69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69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69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69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69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1" name="Google Shape;781;p69"/>
            <p:cNvSpPr/>
            <p:nvPr/>
          </p:nvSpPr>
          <p:spPr>
            <a:xfrm rot="10800000">
              <a:off x="1102163" y="4774798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400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2" name="Google Shape;782;p69"/>
            <p:cNvGrpSpPr/>
            <p:nvPr/>
          </p:nvGrpSpPr>
          <p:grpSpPr>
            <a:xfrm flipH="1">
              <a:off x="-1973878" y="2737381"/>
              <a:ext cx="3265346" cy="3441180"/>
              <a:chOff x="2011428" y="602777"/>
              <a:chExt cx="774292" cy="815987"/>
            </a:xfrm>
          </p:grpSpPr>
          <p:sp>
            <p:nvSpPr>
              <p:cNvPr id="783" name="Google Shape;783;p69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69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69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69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69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69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9" name="Google Shape;789;p69"/>
            <p:cNvGrpSpPr/>
            <p:nvPr/>
          </p:nvGrpSpPr>
          <p:grpSpPr>
            <a:xfrm rot="-5400000">
              <a:off x="-1256153" y="3835717"/>
              <a:ext cx="3265346" cy="3441180"/>
              <a:chOff x="2011428" y="602777"/>
              <a:chExt cx="774292" cy="815987"/>
            </a:xfrm>
          </p:grpSpPr>
          <p:sp>
            <p:nvSpPr>
              <p:cNvPr id="790" name="Google Shape;790;p69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69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69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69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69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69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96" name="Google Shape;796;p69"/>
          <p:cNvSpPr txBox="1"/>
          <p:nvPr>
            <p:ph type="title"/>
          </p:nvPr>
        </p:nvSpPr>
        <p:spPr>
          <a:xfrm>
            <a:off x="2646000" y="491162"/>
            <a:ext cx="38520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7" name="Google Shape;797;p69"/>
          <p:cNvSpPr txBox="1"/>
          <p:nvPr>
            <p:ph idx="1" type="subTitle"/>
          </p:nvPr>
        </p:nvSpPr>
        <p:spPr>
          <a:xfrm>
            <a:off x="2646000" y="1407566"/>
            <a:ext cx="38520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98" name="Google Shape;798;p69"/>
          <p:cNvSpPr txBox="1"/>
          <p:nvPr/>
        </p:nvSpPr>
        <p:spPr>
          <a:xfrm>
            <a:off x="2779350" y="3548507"/>
            <a:ext cx="3585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70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802" name="Google Shape;802;p70"/>
            <p:cNvSpPr/>
            <p:nvPr/>
          </p:nvSpPr>
          <p:spPr>
            <a:xfrm>
              <a:off x="-1296571" y="0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3" name="Google Shape;803;p70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804" name="Google Shape;804;p70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805" name="Google Shape;805;p70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p70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p70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" name="Google Shape;808;p70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p70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10" name="Google Shape;810;p70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1" name="Google Shape;811;p70"/>
          <p:cNvGrpSpPr/>
          <p:nvPr/>
        </p:nvGrpSpPr>
        <p:grpSpPr>
          <a:xfrm>
            <a:off x="5245253" y="-441860"/>
            <a:ext cx="6654696" cy="9380357"/>
            <a:chOff x="5245253" y="-441860"/>
            <a:chExt cx="6654696" cy="9380357"/>
          </a:xfrm>
        </p:grpSpPr>
        <p:sp>
          <p:nvSpPr>
            <p:cNvPr id="812" name="Google Shape;812;p70"/>
            <p:cNvSpPr/>
            <p:nvPr/>
          </p:nvSpPr>
          <p:spPr>
            <a:xfrm flipH="1" rot="10800000">
              <a:off x="5245253" y="130179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3" name="Google Shape;813;p70"/>
            <p:cNvGrpSpPr/>
            <p:nvPr/>
          </p:nvGrpSpPr>
          <p:grpSpPr>
            <a:xfrm flipH="1">
              <a:off x="8418770" y="-441860"/>
              <a:ext cx="2708843" cy="3931640"/>
              <a:chOff x="6769513" y="299393"/>
              <a:chExt cx="1308620" cy="1899526"/>
            </a:xfrm>
          </p:grpSpPr>
          <p:sp>
            <p:nvSpPr>
              <p:cNvPr id="814" name="Google Shape;814;p70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70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70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70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70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0" name="Google Shape;820;p70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 flipH="1" rot="10800000">
              <a:off x="8796218" y="3575323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400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71"/>
          <p:cNvGrpSpPr/>
          <p:nvPr/>
        </p:nvGrpSpPr>
        <p:grpSpPr>
          <a:xfrm flipH="1" rot="10800000">
            <a:off x="8002875" y="-893617"/>
            <a:ext cx="1599392" cy="2188720"/>
            <a:chOff x="8051125" y="4018221"/>
            <a:chExt cx="1599392" cy="2188720"/>
          </a:xfrm>
        </p:grpSpPr>
        <p:sp>
          <p:nvSpPr>
            <p:cNvPr id="825" name="Google Shape;825;p71"/>
            <p:cNvSpPr/>
            <p:nvPr/>
          </p:nvSpPr>
          <p:spPr>
            <a:xfrm>
              <a:off x="8051125" y="4157250"/>
              <a:ext cx="1311339" cy="1311189"/>
            </a:xfrm>
            <a:custGeom>
              <a:rect b="b" l="l" r="r" t="t"/>
              <a:pathLst>
                <a:path extrusionOk="0" h="8762" w="8763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6" name="Google Shape;826;p71"/>
            <p:cNvGrpSpPr/>
            <p:nvPr/>
          </p:nvGrpSpPr>
          <p:grpSpPr>
            <a:xfrm>
              <a:off x="8421632" y="4018221"/>
              <a:ext cx="1228885" cy="2188720"/>
              <a:chOff x="8389396" y="1055350"/>
              <a:chExt cx="1228885" cy="2188720"/>
            </a:xfrm>
          </p:grpSpPr>
          <p:sp>
            <p:nvSpPr>
              <p:cNvPr id="827" name="Google Shape;827;p71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71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9" name="Google Shape;829;p71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30" name="Google Shape;830;p71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31" name="Google Shape;831;p71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71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3" name="Google Shape;833;p71"/>
            <p:cNvGrpSpPr/>
            <p:nvPr/>
          </p:nvGrpSpPr>
          <p:grpSpPr>
            <a:xfrm flipH="1" rot="-5400000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34" name="Google Shape;834;p71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71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71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71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71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71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71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71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2" name="Google Shape;842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7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9"/>
          <p:cNvSpPr txBox="1"/>
          <p:nvPr>
            <p:ph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49"/>
          <p:cNvSpPr txBox="1"/>
          <p:nvPr>
            <p:ph idx="1" type="subTitle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80" name="Google Shape;80;p49"/>
          <p:cNvSpPr txBox="1"/>
          <p:nvPr>
            <p:ph idx="2" type="subTitle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1" name="Google Shape;81;p49"/>
          <p:cNvSpPr txBox="1"/>
          <p:nvPr>
            <p:ph idx="3" type="title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49"/>
          <p:cNvSpPr txBox="1"/>
          <p:nvPr>
            <p:ph idx="4" type="subTitle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83" name="Google Shape;83;p49"/>
          <p:cNvSpPr txBox="1"/>
          <p:nvPr>
            <p:ph idx="5" type="subTitle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4" name="Google Shape;84;p49"/>
          <p:cNvSpPr txBox="1"/>
          <p:nvPr>
            <p:ph idx="6" type="title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49"/>
          <p:cNvSpPr txBox="1"/>
          <p:nvPr>
            <p:ph idx="7" type="subTitle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86" name="Google Shape;86;p49"/>
          <p:cNvSpPr txBox="1"/>
          <p:nvPr>
            <p:ph idx="8" type="subTitle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7" name="Google Shape;87;p49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88" name="Google Shape;88;p49"/>
          <p:cNvSpPr txBox="1"/>
          <p:nvPr>
            <p:ph idx="13" type="title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49"/>
          <p:cNvSpPr txBox="1"/>
          <p:nvPr>
            <p:ph idx="14" type="subTitle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90" name="Google Shape;90;p49"/>
          <p:cNvSpPr txBox="1"/>
          <p:nvPr>
            <p:ph idx="15" type="subTitle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91" name="Google Shape;91;p49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92" name="Google Shape;92;p49"/>
            <p:cNvSpPr/>
            <p:nvPr/>
          </p:nvSpPr>
          <p:spPr>
            <a:xfrm>
              <a:off x="-3389800" y="-360873"/>
              <a:ext cx="6322114" cy="7255046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Google Shape;93;p49"/>
            <p:cNvGrpSpPr/>
            <p:nvPr/>
          </p:nvGrpSpPr>
          <p:grpSpPr>
            <a:xfrm>
              <a:off x="-1419600" y="387590"/>
              <a:ext cx="2381712" cy="3328976"/>
              <a:chOff x="7655072" y="-407632"/>
              <a:chExt cx="2008528" cy="2807367"/>
            </a:xfrm>
          </p:grpSpPr>
          <p:sp>
            <p:nvSpPr>
              <p:cNvPr id="94" name="Google Shape;94;p49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rect b="b" l="l" r="r" t="t"/>
                <a:pathLst>
                  <a:path extrusionOk="0" h="45293" w="32508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49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rect b="b" l="l" r="r" t="t"/>
                <a:pathLst>
                  <a:path extrusionOk="0" h="5600" w="5597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49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9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rect b="b" l="l" r="r" t="t"/>
                <a:pathLst>
                  <a:path extrusionOk="0" h="1377" w="1606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49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rect b="b" l="l" r="r" t="t"/>
                <a:pathLst>
                  <a:path extrusionOk="0" h="4924" w="8383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Google Shape;99;p49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100" name="Google Shape;100;p49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9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" name="Google Shape;102;p49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103" name="Google Shape;103;p49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9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9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6" name="Google Shape;106;p49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107" name="Google Shape;107;p49"/>
            <p:cNvSpPr/>
            <p:nvPr/>
          </p:nvSpPr>
          <p:spPr>
            <a:xfrm>
              <a:off x="6133478" y="-1088649"/>
              <a:ext cx="7166740" cy="6435526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" name="Google Shape;108;p49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109" name="Google Shape;109;p4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9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9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49"/>
            <p:cNvGrpSpPr/>
            <p:nvPr/>
          </p:nvGrpSpPr>
          <p:grpSpPr>
            <a:xfrm>
              <a:off x="8389396" y="1055350"/>
              <a:ext cx="1228885" cy="2188720"/>
              <a:chOff x="8389396" y="1055350"/>
              <a:chExt cx="1228885" cy="2188720"/>
            </a:xfrm>
          </p:grpSpPr>
          <p:sp>
            <p:nvSpPr>
              <p:cNvPr id="118" name="Google Shape;118;p49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9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0" name="Google Shape;12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50"/>
          <p:cNvGrpSpPr/>
          <p:nvPr/>
        </p:nvGrpSpPr>
        <p:grpSpPr>
          <a:xfrm>
            <a:off x="-1373076" y="-1209900"/>
            <a:ext cx="11890151" cy="7563300"/>
            <a:chOff x="-1373076" y="-1366629"/>
            <a:chExt cx="11890151" cy="7563300"/>
          </a:xfrm>
        </p:grpSpPr>
        <p:sp>
          <p:nvSpPr>
            <p:cNvPr id="123" name="Google Shape;123;p50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" name="Google Shape;124;p50"/>
            <p:cNvGrpSpPr/>
            <p:nvPr/>
          </p:nvGrpSpPr>
          <p:grpSpPr>
            <a:xfrm>
              <a:off x="5467203" y="316173"/>
              <a:ext cx="5049872" cy="5880498"/>
              <a:chOff x="5462123" y="316173"/>
              <a:chExt cx="5049872" cy="5880498"/>
            </a:xfrm>
          </p:grpSpPr>
          <p:sp>
            <p:nvSpPr>
              <p:cNvPr id="125" name="Google Shape;125;p50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rect b="b" l="l" r="r" t="t"/>
                <a:pathLst>
                  <a:path extrusionOk="0" h="13154" w="22289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6" name="Google Shape;126;p50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127" name="Google Shape;127;p50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rect b="b" l="l" r="r" t="t"/>
                  <a:pathLst>
                    <a:path extrusionOk="0" h="60996" w="43776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50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rect b="b" l="l" r="r" t="t"/>
                  <a:pathLst>
                    <a:path extrusionOk="0" h="7539" w="7539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50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rect b="b" l="l" r="r" t="t"/>
                  <a:pathLst>
                    <a:path extrusionOk="0" h="1854" w="2158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50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rect b="b" l="l" r="r" t="t"/>
                  <a:pathLst>
                    <a:path extrusionOk="0" h="1849" w="2162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50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rect b="b" l="l" r="r" t="t"/>
                  <a:pathLst>
                    <a:path extrusionOk="0" h="6629" w="11293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2" name="Google Shape;132;p50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0"/>
            <p:cNvSpPr/>
            <p:nvPr/>
          </p:nvSpPr>
          <p:spPr>
            <a:xfrm>
              <a:off x="-1311941" y="-578758"/>
              <a:ext cx="4078254" cy="2696967"/>
            </a:xfrm>
            <a:custGeom>
              <a:rect b="b" l="l" r="r" t="t"/>
              <a:pathLst>
                <a:path extrusionOk="0" h="20595" w="31143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" name="Google Shape;134;p50"/>
            <p:cNvGrpSpPr/>
            <p:nvPr/>
          </p:nvGrpSpPr>
          <p:grpSpPr>
            <a:xfrm flipH="1">
              <a:off x="1274214" y="4295411"/>
              <a:ext cx="647438" cy="321825"/>
              <a:chOff x="7990044" y="3252744"/>
              <a:chExt cx="516875" cy="256925"/>
            </a:xfrm>
          </p:grpSpPr>
          <p:sp>
            <p:nvSpPr>
              <p:cNvPr id="135" name="Google Shape;135;p50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50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0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0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0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50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50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0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50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144" name="Google Shape;144;p50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rect b="b" l="l" r="r" t="t"/>
                <a:pathLst>
                  <a:path extrusionOk="0" h="6326" w="902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50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0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0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0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50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rect b="b" l="l" r="r" t="t"/>
                <a:pathLst>
                  <a:path extrusionOk="0" h="11365" w="11393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50"/>
            <p:cNvGrpSpPr/>
            <p:nvPr/>
          </p:nvGrpSpPr>
          <p:grpSpPr>
            <a:xfrm>
              <a:off x="-1373076" y="1927074"/>
              <a:ext cx="2698430" cy="3917462"/>
              <a:chOff x="7726148" y="679122"/>
              <a:chExt cx="2698430" cy="3917462"/>
            </a:xfrm>
          </p:grpSpPr>
          <p:sp>
            <p:nvSpPr>
              <p:cNvPr id="151" name="Google Shape;151;p50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0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0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rect b="b" l="l" r="r" t="t"/>
                <a:pathLst>
                  <a:path extrusionOk="0" h="1522" w="1774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0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0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rect b="b" l="l" r="r" t="t"/>
                <a:pathLst>
                  <a:path extrusionOk="0" h="19191" w="12594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0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rect b="b" l="l" r="r" t="t"/>
                <a:pathLst>
                  <a:path extrusionOk="0" h="10589" w="6701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0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158" name="Google Shape;158;p50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0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" name="Google Shape;160;p50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161" name="Google Shape;161;p50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rect b="b" l="l" r="r" t="t"/>
                <a:pathLst>
                  <a:path extrusionOk="0" h="1157" w="1635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50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50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50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0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" name="Google Shape;166;p50"/>
            <p:cNvSpPr/>
            <p:nvPr/>
          </p:nvSpPr>
          <p:spPr>
            <a:xfrm>
              <a:off x="7306875" y="4600447"/>
              <a:ext cx="2229499" cy="657745"/>
            </a:xfrm>
            <a:custGeom>
              <a:rect b="b" l="l" r="r" t="t"/>
              <a:pathLst>
                <a:path extrusionOk="0" h="6486" w="21985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0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rect b="b" l="l" r="r" t="t"/>
              <a:pathLst>
                <a:path extrusionOk="0" h="22361" w="15781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50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9" name="Google Shape;169;p50"/>
          <p:cNvSpPr txBox="1"/>
          <p:nvPr>
            <p:ph idx="2" type="title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0" name="Google Shape;170;p50"/>
          <p:cNvSpPr txBox="1"/>
          <p:nvPr>
            <p:ph idx="1" type="subTitle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9pPr>
          </a:lstStyle>
          <a:p/>
        </p:txBody>
      </p:sp>
      <p:sp>
        <p:nvSpPr>
          <p:cNvPr id="171" name="Google Shape;17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51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74" name="Google Shape;174;p51"/>
            <p:cNvSpPr/>
            <p:nvPr/>
          </p:nvSpPr>
          <p:spPr>
            <a:xfrm>
              <a:off x="-859697" y="-66134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1"/>
            <p:cNvSpPr/>
            <p:nvPr/>
          </p:nvSpPr>
          <p:spPr>
            <a:xfrm>
              <a:off x="-107627" y="-466741"/>
              <a:ext cx="1226141" cy="1868328"/>
            </a:xfrm>
            <a:custGeom>
              <a:rect b="b" l="l" r="r" t="t"/>
              <a:pathLst>
                <a:path extrusionOk="0" h="14823" w="9728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51"/>
          <p:cNvGrpSpPr/>
          <p:nvPr/>
        </p:nvGrpSpPr>
        <p:grpSpPr>
          <a:xfrm>
            <a:off x="7218415" y="1203967"/>
            <a:ext cx="3942357" cy="4639226"/>
            <a:chOff x="7276179" y="1051567"/>
            <a:chExt cx="3942357" cy="4639226"/>
          </a:xfrm>
        </p:grpSpPr>
        <p:sp>
          <p:nvSpPr>
            <p:cNvPr id="177" name="Google Shape;177;p51"/>
            <p:cNvSpPr/>
            <p:nvPr/>
          </p:nvSpPr>
          <p:spPr>
            <a:xfrm>
              <a:off x="7276179" y="3686213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" name="Google Shape;178;p51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79" name="Google Shape;179;p51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80" name="Google Shape;180;p51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51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2" name="Google Shape;182;p51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3" name="Google Shape;183;p5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184" name="Google Shape;18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2"/>
          <p:cNvSpPr txBox="1"/>
          <p:nvPr>
            <p:ph idx="1" type="subTitle"/>
          </p:nvPr>
        </p:nvSpPr>
        <p:spPr>
          <a:xfrm>
            <a:off x="885175" y="3574317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7" name="Google Shape;187;p52"/>
          <p:cNvSpPr txBox="1"/>
          <p:nvPr>
            <p:ph idx="2" type="subTitle"/>
          </p:nvPr>
        </p:nvSpPr>
        <p:spPr>
          <a:xfrm>
            <a:off x="885175" y="3974562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8" name="Google Shape;188;p52"/>
          <p:cNvSpPr txBox="1"/>
          <p:nvPr>
            <p:ph idx="3" type="subTitle"/>
          </p:nvPr>
        </p:nvSpPr>
        <p:spPr>
          <a:xfrm>
            <a:off x="3536543" y="3574317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9" name="Google Shape;189;p52"/>
          <p:cNvSpPr txBox="1"/>
          <p:nvPr>
            <p:ph idx="4" type="subTitle"/>
          </p:nvPr>
        </p:nvSpPr>
        <p:spPr>
          <a:xfrm>
            <a:off x="3536557" y="3974562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0" name="Google Shape;190;p52"/>
          <p:cNvSpPr txBox="1"/>
          <p:nvPr>
            <p:ph idx="5" type="subTitle"/>
          </p:nvPr>
        </p:nvSpPr>
        <p:spPr>
          <a:xfrm>
            <a:off x="6187925" y="3574317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91" name="Google Shape;191;p52"/>
          <p:cNvSpPr txBox="1"/>
          <p:nvPr>
            <p:ph idx="6" type="subTitle"/>
          </p:nvPr>
        </p:nvSpPr>
        <p:spPr>
          <a:xfrm>
            <a:off x="6187925" y="3974562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2" name="Google Shape;192;p5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redoka"/>
              <a:buNone/>
              <a:defRPr sz="3000"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193" name="Google Shape;193;p52"/>
          <p:cNvSpPr txBox="1"/>
          <p:nvPr>
            <p:ph idx="7" type="subTitle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94" name="Google Shape;194;p52"/>
          <p:cNvSpPr txBox="1"/>
          <p:nvPr>
            <p:ph idx="8" type="subTitle"/>
          </p:nvPr>
        </p:nvSpPr>
        <p:spPr>
          <a:xfrm>
            <a:off x="885175" y="2249636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5" name="Google Shape;195;p52"/>
          <p:cNvSpPr txBox="1"/>
          <p:nvPr>
            <p:ph idx="9" type="subTitle"/>
          </p:nvPr>
        </p:nvSpPr>
        <p:spPr>
          <a:xfrm>
            <a:off x="3536543" y="1849391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96" name="Google Shape;196;p52"/>
          <p:cNvSpPr txBox="1"/>
          <p:nvPr>
            <p:ph idx="13" type="subTitle"/>
          </p:nvPr>
        </p:nvSpPr>
        <p:spPr>
          <a:xfrm>
            <a:off x="3536557" y="2249636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7" name="Google Shape;197;p52"/>
          <p:cNvSpPr txBox="1"/>
          <p:nvPr>
            <p:ph idx="14" type="subTitle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98" name="Google Shape;198;p52"/>
          <p:cNvSpPr txBox="1"/>
          <p:nvPr>
            <p:ph idx="15" type="subTitle"/>
          </p:nvPr>
        </p:nvSpPr>
        <p:spPr>
          <a:xfrm>
            <a:off x="6187925" y="2249636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9" name="Google Shape;199;p52"/>
          <p:cNvSpPr txBox="1"/>
          <p:nvPr>
            <p:ph idx="16" type="title"/>
          </p:nvPr>
        </p:nvSpPr>
        <p:spPr>
          <a:xfrm>
            <a:off x="1477675" y="3002952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52"/>
          <p:cNvSpPr txBox="1"/>
          <p:nvPr>
            <p:ph idx="17" type="title"/>
          </p:nvPr>
        </p:nvSpPr>
        <p:spPr>
          <a:xfrm>
            <a:off x="4129043" y="3002952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1" name="Google Shape;201;p52"/>
          <p:cNvSpPr txBox="1"/>
          <p:nvPr>
            <p:ph idx="18" type="title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9" type="title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Google Shape;203;p52"/>
          <p:cNvSpPr txBox="1"/>
          <p:nvPr>
            <p:ph idx="20" type="title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4" name="Google Shape;204;p52"/>
          <p:cNvSpPr txBox="1"/>
          <p:nvPr>
            <p:ph idx="21" type="title"/>
          </p:nvPr>
        </p:nvSpPr>
        <p:spPr>
          <a:xfrm>
            <a:off x="6780425" y="3002952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05" name="Google Shape;205;p52"/>
          <p:cNvGrpSpPr/>
          <p:nvPr/>
        </p:nvGrpSpPr>
        <p:grpSpPr>
          <a:xfrm>
            <a:off x="6995490" y="1596696"/>
            <a:ext cx="3381518" cy="4266167"/>
            <a:chOff x="6995490" y="1733095"/>
            <a:chExt cx="3381518" cy="4266167"/>
          </a:xfrm>
        </p:grpSpPr>
        <p:sp>
          <p:nvSpPr>
            <p:cNvPr id="206" name="Google Shape;206;p52"/>
            <p:cNvSpPr/>
            <p:nvPr/>
          </p:nvSpPr>
          <p:spPr>
            <a:xfrm>
              <a:off x="6995490" y="3994682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" name="Google Shape;207;p52"/>
            <p:cNvGrpSpPr/>
            <p:nvPr/>
          </p:nvGrpSpPr>
          <p:grpSpPr>
            <a:xfrm flipH="1">
              <a:off x="8001112" y="1733095"/>
              <a:ext cx="2375896" cy="3296647"/>
              <a:chOff x="2132995" y="960308"/>
              <a:chExt cx="496177" cy="688437"/>
            </a:xfrm>
          </p:grpSpPr>
          <p:sp>
            <p:nvSpPr>
              <p:cNvPr id="208" name="Google Shape;208;p52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52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52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52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52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" name="Google Shape;213;p52"/>
            <p:cNvGrpSpPr/>
            <p:nvPr/>
          </p:nvGrpSpPr>
          <p:grpSpPr>
            <a:xfrm flipH="1" rot="5400000">
              <a:off x="8520151" y="2304295"/>
              <a:ext cx="457197" cy="78377"/>
              <a:chOff x="2974099" y="851893"/>
              <a:chExt cx="129010" cy="22560"/>
            </a:xfrm>
          </p:grpSpPr>
          <p:sp>
            <p:nvSpPr>
              <p:cNvPr id="214" name="Google Shape;214;p52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52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52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2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52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9" name="Google Shape;219;p52"/>
          <p:cNvGrpSpPr/>
          <p:nvPr/>
        </p:nvGrpSpPr>
        <p:grpSpPr>
          <a:xfrm>
            <a:off x="-1233008" y="-719364"/>
            <a:ext cx="2502550" cy="2887916"/>
            <a:chOff x="-1115609" y="-430564"/>
            <a:chExt cx="2502550" cy="2887916"/>
          </a:xfrm>
        </p:grpSpPr>
        <p:sp>
          <p:nvSpPr>
            <p:cNvPr id="220" name="Google Shape;220;p52"/>
            <p:cNvSpPr/>
            <p:nvPr/>
          </p:nvSpPr>
          <p:spPr>
            <a:xfrm flipH="1" rot="5400000">
              <a:off x="-1140839" y="9230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1" name="Google Shape;221;p52"/>
            <p:cNvGrpSpPr/>
            <p:nvPr/>
          </p:nvGrpSpPr>
          <p:grpSpPr>
            <a:xfrm rot="-5400000">
              <a:off x="254511" y="2088487"/>
              <a:ext cx="493956" cy="243774"/>
              <a:chOff x="2505550" y="1111010"/>
              <a:chExt cx="119741" cy="59094"/>
            </a:xfrm>
          </p:grpSpPr>
          <p:sp>
            <p:nvSpPr>
              <p:cNvPr id="222" name="Google Shape;222;p52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52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52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52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rect b="b" l="l" r="r" t="t"/>
                <a:pathLst>
                  <a:path extrusionOk="0" h="392" w="401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52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52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52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52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52"/>
            <p:cNvGrpSpPr/>
            <p:nvPr/>
          </p:nvGrpSpPr>
          <p:grpSpPr>
            <a:xfrm rot="5400000">
              <a:off x="-1051673" y="-188992"/>
              <a:ext cx="2374678" cy="2502550"/>
              <a:chOff x="2011428" y="602777"/>
              <a:chExt cx="774292" cy="815987"/>
            </a:xfrm>
          </p:grpSpPr>
          <p:sp>
            <p:nvSpPr>
              <p:cNvPr id="231" name="Google Shape;231;p52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52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52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52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52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52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53"/>
          <p:cNvGrpSpPr/>
          <p:nvPr/>
        </p:nvGrpSpPr>
        <p:grpSpPr>
          <a:xfrm>
            <a:off x="-2489366" y="-3322835"/>
            <a:ext cx="14122731" cy="9293154"/>
            <a:chOff x="-2489366" y="-3322835"/>
            <a:chExt cx="14122731" cy="9293154"/>
          </a:xfrm>
        </p:grpSpPr>
        <p:grpSp>
          <p:nvGrpSpPr>
            <p:cNvPr id="240" name="Google Shape;240;p53"/>
            <p:cNvGrpSpPr/>
            <p:nvPr/>
          </p:nvGrpSpPr>
          <p:grpSpPr>
            <a:xfrm>
              <a:off x="4466625" y="-2619399"/>
              <a:ext cx="7166740" cy="6435526"/>
              <a:chOff x="4294391" y="-2619399"/>
              <a:chExt cx="7166740" cy="6435526"/>
            </a:xfrm>
          </p:grpSpPr>
          <p:sp>
            <p:nvSpPr>
              <p:cNvPr id="241" name="Google Shape;241;p53"/>
              <p:cNvSpPr/>
              <p:nvPr/>
            </p:nvSpPr>
            <p:spPr>
              <a:xfrm>
                <a:off x="4294391" y="-2619399"/>
                <a:ext cx="7166740" cy="6435526"/>
              </a:xfrm>
              <a:custGeom>
                <a:rect b="b" l="l" r="r" t="t"/>
                <a:pathLst>
                  <a:path extrusionOk="0" h="64222" w="71519">
                    <a:moveTo>
                      <a:pt x="160" y="0"/>
                    </a:moveTo>
                    <a:lnTo>
                      <a:pt x="0" y="160"/>
                    </a:lnTo>
                    <a:lnTo>
                      <a:pt x="26919" y="27079"/>
                    </a:lnTo>
                    <a:lnTo>
                      <a:pt x="26919" y="27956"/>
                    </a:lnTo>
                    <a:lnTo>
                      <a:pt x="30762" y="31798"/>
                    </a:lnTo>
                    <a:lnTo>
                      <a:pt x="32743" y="31798"/>
                    </a:lnTo>
                    <a:lnTo>
                      <a:pt x="38031" y="37086"/>
                    </a:lnTo>
                    <a:lnTo>
                      <a:pt x="44224" y="37086"/>
                    </a:lnTo>
                    <a:lnTo>
                      <a:pt x="71359" y="64221"/>
                    </a:lnTo>
                    <a:lnTo>
                      <a:pt x="71519" y="64061"/>
                    </a:lnTo>
                    <a:lnTo>
                      <a:pt x="42046" y="34588"/>
                    </a:lnTo>
                    <a:lnTo>
                      <a:pt x="42046" y="33035"/>
                    </a:lnTo>
                    <a:lnTo>
                      <a:pt x="38359" y="29353"/>
                    </a:lnTo>
                    <a:lnTo>
                      <a:pt x="35465" y="29353"/>
                    </a:lnTo>
                    <a:lnTo>
                      <a:pt x="28949" y="22836"/>
                    </a:lnTo>
                    <a:lnTo>
                      <a:pt x="22993" y="2283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2" name="Google Shape;242;p53"/>
              <p:cNvGrpSpPr/>
              <p:nvPr/>
            </p:nvGrpSpPr>
            <p:grpSpPr>
              <a:xfrm>
                <a:off x="6770409" y="691894"/>
                <a:ext cx="618213" cy="306426"/>
                <a:chOff x="5989375" y="1843575"/>
                <a:chExt cx="136525" cy="67675"/>
              </a:xfrm>
            </p:grpSpPr>
            <p:sp>
              <p:nvSpPr>
                <p:cNvPr id="243" name="Google Shape;243;p53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53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53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53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53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53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49;p53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53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1" name="Google Shape;251;p53"/>
              <p:cNvGrpSpPr/>
              <p:nvPr/>
            </p:nvGrpSpPr>
            <p:grpSpPr>
              <a:xfrm>
                <a:off x="8029896" y="539500"/>
                <a:ext cx="1228885" cy="2188720"/>
                <a:chOff x="8389396" y="1055350"/>
                <a:chExt cx="1228885" cy="2188720"/>
              </a:xfrm>
            </p:grpSpPr>
            <p:sp>
              <p:nvSpPr>
                <p:cNvPr id="252" name="Google Shape;252;p53"/>
                <p:cNvSpPr/>
                <p:nvPr/>
              </p:nvSpPr>
              <p:spPr>
                <a:xfrm>
                  <a:off x="8421616" y="1130946"/>
                  <a:ext cx="1196665" cy="2113124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53"/>
                <p:cNvSpPr/>
                <p:nvPr/>
              </p:nvSpPr>
              <p:spPr>
                <a:xfrm>
                  <a:off x="8389396" y="1055350"/>
                  <a:ext cx="95651" cy="95575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54" name="Google Shape;254;p53"/>
            <p:cNvGrpSpPr/>
            <p:nvPr/>
          </p:nvGrpSpPr>
          <p:grpSpPr>
            <a:xfrm flipH="1" rot="10800000">
              <a:off x="-2489366" y="-3322835"/>
              <a:ext cx="6322114" cy="9196733"/>
              <a:chOff x="-2661600" y="-960635"/>
              <a:chExt cx="6322114" cy="9196733"/>
            </a:xfrm>
          </p:grpSpPr>
          <p:sp>
            <p:nvSpPr>
              <p:cNvPr id="255" name="Google Shape;255;p53"/>
              <p:cNvSpPr/>
              <p:nvPr/>
            </p:nvSpPr>
            <p:spPr>
              <a:xfrm flipH="1" rot="-5400000">
                <a:off x="-717010" y="-412716"/>
                <a:ext cx="3075605" cy="2033485"/>
              </a:xfrm>
              <a:custGeom>
                <a:rect b="b" l="l" r="r" t="t"/>
                <a:pathLst>
                  <a:path extrusionOk="0" h="15904" w="24054">
                    <a:moveTo>
                      <a:pt x="17228" y="0"/>
                    </a:moveTo>
                    <a:lnTo>
                      <a:pt x="9955" y="7274"/>
                    </a:lnTo>
                    <a:lnTo>
                      <a:pt x="6725" y="7274"/>
                    </a:lnTo>
                    <a:lnTo>
                      <a:pt x="2610" y="11384"/>
                    </a:lnTo>
                    <a:lnTo>
                      <a:pt x="2610" y="13298"/>
                    </a:lnTo>
                    <a:lnTo>
                      <a:pt x="0" y="15904"/>
                    </a:lnTo>
                    <a:lnTo>
                      <a:pt x="7093" y="15904"/>
                    </a:lnTo>
                    <a:lnTo>
                      <a:pt x="12993" y="10003"/>
                    </a:lnTo>
                    <a:lnTo>
                      <a:pt x="15207" y="10003"/>
                    </a:lnTo>
                    <a:lnTo>
                      <a:pt x="19494" y="5716"/>
                    </a:lnTo>
                    <a:lnTo>
                      <a:pt x="19494" y="4560"/>
                    </a:lnTo>
                    <a:lnTo>
                      <a:pt x="240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53"/>
              <p:cNvSpPr/>
              <p:nvPr/>
            </p:nvSpPr>
            <p:spPr>
              <a:xfrm>
                <a:off x="-2661600" y="981052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7" name="Google Shape;257;p53"/>
              <p:cNvGrpSpPr/>
              <p:nvPr/>
            </p:nvGrpSpPr>
            <p:grpSpPr>
              <a:xfrm flipH="1" rot="10800000">
                <a:off x="-1558013" y="845625"/>
                <a:ext cx="2381712" cy="3328976"/>
                <a:chOff x="7655072" y="-407632"/>
                <a:chExt cx="2008528" cy="2807367"/>
              </a:xfrm>
            </p:grpSpPr>
            <p:sp>
              <p:nvSpPr>
                <p:cNvPr id="258" name="Google Shape;258;p53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rect b="b" l="l" r="r" t="t"/>
                  <a:pathLst>
                    <a:path extrusionOk="0" h="45293" w="32508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53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rect b="b" l="l" r="r" t="t"/>
                  <a:pathLst>
                    <a:path extrusionOk="0" h="5600" w="5597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53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53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rect b="b" l="l" r="r" t="t"/>
                  <a:pathLst>
                    <a:path extrusionOk="0" h="1377" w="1606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53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rect b="b" l="l" r="r" t="t"/>
                  <a:pathLst>
                    <a:path extrusionOk="0" h="4924" w="8383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3" name="Google Shape;263;p53"/>
              <p:cNvGrpSpPr/>
              <p:nvPr/>
            </p:nvGrpSpPr>
            <p:grpSpPr>
              <a:xfrm>
                <a:off x="441078" y="-960635"/>
                <a:ext cx="1029648" cy="1806572"/>
                <a:chOff x="455034" y="-121633"/>
                <a:chExt cx="629947" cy="1105275"/>
              </a:xfrm>
            </p:grpSpPr>
            <p:sp>
              <p:nvSpPr>
                <p:cNvPr id="264" name="Google Shape;264;p53"/>
                <p:cNvSpPr/>
                <p:nvPr/>
              </p:nvSpPr>
              <p:spPr>
                <a:xfrm>
                  <a:off x="1007193" y="917077"/>
                  <a:ext cx="77788" cy="66565"/>
                </a:xfrm>
                <a:custGeom>
                  <a:rect b="b" l="l" r="r" t="t"/>
                  <a:pathLst>
                    <a:path extrusionOk="0" h="1121" w="1310">
                      <a:moveTo>
                        <a:pt x="563" y="294"/>
                      </a:moveTo>
                      <a:cubicBezTo>
                        <a:pt x="628" y="294"/>
                        <a:pt x="695" y="318"/>
                        <a:pt x="749" y="372"/>
                      </a:cubicBezTo>
                      <a:cubicBezTo>
                        <a:pt x="913" y="536"/>
                        <a:pt x="797" y="821"/>
                        <a:pt x="561" y="821"/>
                      </a:cubicBezTo>
                      <a:cubicBezTo>
                        <a:pt x="417" y="821"/>
                        <a:pt x="297" y="704"/>
                        <a:pt x="297" y="560"/>
                      </a:cubicBezTo>
                      <a:cubicBezTo>
                        <a:pt x="297" y="400"/>
                        <a:pt x="427" y="294"/>
                        <a:pt x="563" y="294"/>
                      </a:cubicBezTo>
                      <a:close/>
                      <a:moveTo>
                        <a:pt x="561" y="0"/>
                      </a:moveTo>
                      <a:cubicBezTo>
                        <a:pt x="252" y="0"/>
                        <a:pt x="0" y="248"/>
                        <a:pt x="0" y="560"/>
                      </a:cubicBezTo>
                      <a:cubicBezTo>
                        <a:pt x="0" y="897"/>
                        <a:pt x="278" y="1121"/>
                        <a:pt x="566" y="1121"/>
                      </a:cubicBezTo>
                      <a:cubicBezTo>
                        <a:pt x="704" y="1121"/>
                        <a:pt x="843" y="1070"/>
                        <a:pt x="957" y="957"/>
                      </a:cubicBezTo>
                      <a:cubicBezTo>
                        <a:pt x="1309" y="600"/>
                        <a:pt x="1061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53"/>
                <p:cNvSpPr/>
                <p:nvPr/>
              </p:nvSpPr>
              <p:spPr>
                <a:xfrm>
                  <a:off x="455034" y="-121633"/>
                  <a:ext cx="592137" cy="1045622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6" name="Google Shape;266;p53"/>
              <p:cNvGrpSpPr/>
              <p:nvPr/>
            </p:nvGrpSpPr>
            <p:grpSpPr>
              <a:xfrm rot="5400000">
                <a:off x="322712" y="2552723"/>
                <a:ext cx="471865" cy="38050"/>
                <a:chOff x="6298452" y="2390050"/>
                <a:chExt cx="140725" cy="11350"/>
              </a:xfrm>
            </p:grpSpPr>
            <p:sp>
              <p:nvSpPr>
                <p:cNvPr id="267" name="Google Shape;267;p53"/>
                <p:cNvSpPr/>
                <p:nvPr/>
              </p:nvSpPr>
              <p:spPr>
                <a:xfrm>
                  <a:off x="6298452" y="2390050"/>
                  <a:ext cx="70375" cy="11350"/>
                </a:xfrm>
                <a:custGeom>
                  <a:rect b="b" l="l" r="r" t="t"/>
                  <a:pathLst>
                    <a:path extrusionOk="0" h="454" w="2815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2815" y="453"/>
                      </a:lnTo>
                      <a:lnTo>
                        <a:pt x="28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53"/>
                <p:cNvSpPr/>
                <p:nvPr/>
              </p:nvSpPr>
              <p:spPr>
                <a:xfrm>
                  <a:off x="6382427" y="2390050"/>
                  <a:ext cx="35150" cy="11350"/>
                </a:xfrm>
                <a:custGeom>
                  <a:rect b="b" l="l" r="r" t="t"/>
                  <a:pathLst>
                    <a:path extrusionOk="0" h="454" w="1406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1405" y="453"/>
                      </a:lnTo>
                      <a:lnTo>
                        <a:pt x="14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53"/>
                <p:cNvSpPr/>
                <p:nvPr/>
              </p:nvSpPr>
              <p:spPr>
                <a:xfrm>
                  <a:off x="6427952" y="2390050"/>
                  <a:ext cx="11225" cy="11350"/>
                </a:xfrm>
                <a:custGeom>
                  <a:rect b="b" l="l" r="r" t="t"/>
                  <a:pathLst>
                    <a:path extrusionOk="0" h="454" w="449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449" y="453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0" name="Google Shape;270;p53"/>
              <p:cNvGrpSpPr/>
              <p:nvPr/>
            </p:nvGrpSpPr>
            <p:grpSpPr>
              <a:xfrm flipH="1" rot="5400000">
                <a:off x="692687" y="3116272"/>
                <a:ext cx="2375896" cy="3296647"/>
                <a:chOff x="2132995" y="960308"/>
                <a:chExt cx="496177" cy="688437"/>
              </a:xfrm>
            </p:grpSpPr>
            <p:sp>
              <p:nvSpPr>
                <p:cNvPr id="271" name="Google Shape;271;p53"/>
                <p:cNvSpPr/>
                <p:nvPr/>
              </p:nvSpPr>
              <p:spPr>
                <a:xfrm>
                  <a:off x="2143863" y="977753"/>
                  <a:ext cx="473252" cy="659302"/>
                </a:xfrm>
                <a:custGeom>
                  <a:rect b="b" l="l" r="r" t="t"/>
                  <a:pathLst>
                    <a:path extrusionOk="0" h="14437" w="10363">
                      <a:moveTo>
                        <a:pt x="1" y="1"/>
                      </a:moveTo>
                      <a:lnTo>
                        <a:pt x="1" y="2663"/>
                      </a:lnTo>
                      <a:lnTo>
                        <a:pt x="4926" y="2663"/>
                      </a:lnTo>
                      <a:lnTo>
                        <a:pt x="7972" y="5709"/>
                      </a:lnTo>
                      <a:lnTo>
                        <a:pt x="7972" y="12123"/>
                      </a:lnTo>
                      <a:lnTo>
                        <a:pt x="10286" y="14437"/>
                      </a:lnTo>
                      <a:lnTo>
                        <a:pt x="10362" y="14352"/>
                      </a:lnTo>
                      <a:lnTo>
                        <a:pt x="8083" y="12081"/>
                      </a:lnTo>
                      <a:lnTo>
                        <a:pt x="8083" y="5658"/>
                      </a:lnTo>
                      <a:lnTo>
                        <a:pt x="4995" y="2561"/>
                      </a:lnTo>
                      <a:lnTo>
                        <a:pt x="4978" y="2544"/>
                      </a:lnTo>
                      <a:lnTo>
                        <a:pt x="120" y="254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53"/>
                <p:cNvSpPr/>
                <p:nvPr/>
              </p:nvSpPr>
              <p:spPr>
                <a:xfrm>
                  <a:off x="2401063" y="1126948"/>
                  <a:ext cx="81608" cy="81608"/>
                </a:xfrm>
                <a:custGeom>
                  <a:rect b="b" l="l" r="r" t="t"/>
                  <a:pathLst>
                    <a:path extrusionOk="0" h="1787" w="1787">
                      <a:moveTo>
                        <a:pt x="1" y="0"/>
                      </a:moveTo>
                      <a:lnTo>
                        <a:pt x="1" y="511"/>
                      </a:lnTo>
                      <a:lnTo>
                        <a:pt x="639" y="1149"/>
                      </a:lnTo>
                      <a:lnTo>
                        <a:pt x="1277" y="1787"/>
                      </a:lnTo>
                      <a:lnTo>
                        <a:pt x="1787" y="1787"/>
                      </a:lnTo>
                      <a:lnTo>
                        <a:pt x="894" y="89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53"/>
                <p:cNvSpPr/>
                <p:nvPr/>
              </p:nvSpPr>
              <p:spPr>
                <a:xfrm>
                  <a:off x="2132995" y="960308"/>
                  <a:ext cx="23610" cy="20231"/>
                </a:xfrm>
                <a:custGeom>
                  <a:rect b="b" l="l" r="r" t="t"/>
                  <a:pathLst>
                    <a:path extrusionOk="0" h="443" w="517">
                      <a:moveTo>
                        <a:pt x="298" y="119"/>
                      </a:moveTo>
                      <a:cubicBezTo>
                        <a:pt x="409" y="145"/>
                        <a:pt x="409" y="298"/>
                        <a:pt x="298" y="332"/>
                      </a:cubicBezTo>
                      <a:cubicBezTo>
                        <a:pt x="196" y="298"/>
                        <a:pt x="196" y="145"/>
                        <a:pt x="298" y="119"/>
                      </a:cubicBezTo>
                      <a:close/>
                      <a:moveTo>
                        <a:pt x="295" y="0"/>
                      </a:moveTo>
                      <a:cubicBezTo>
                        <a:pt x="240" y="0"/>
                        <a:pt x="184" y="21"/>
                        <a:pt x="137" y="68"/>
                      </a:cubicBezTo>
                      <a:cubicBezTo>
                        <a:pt x="1" y="204"/>
                        <a:pt x="103" y="442"/>
                        <a:pt x="298" y="442"/>
                      </a:cubicBezTo>
                      <a:cubicBezTo>
                        <a:pt x="418" y="434"/>
                        <a:pt x="511" y="340"/>
                        <a:pt x="511" y="230"/>
                      </a:cubicBezTo>
                      <a:cubicBezTo>
                        <a:pt x="517" y="92"/>
                        <a:pt x="41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53"/>
                <p:cNvSpPr/>
                <p:nvPr/>
              </p:nvSpPr>
              <p:spPr>
                <a:xfrm>
                  <a:off x="2605425" y="1628651"/>
                  <a:ext cx="23747" cy="20094"/>
                </a:xfrm>
                <a:custGeom>
                  <a:rect b="b" l="l" r="r" t="t"/>
                  <a:pathLst>
                    <a:path extrusionOk="0" h="440" w="520">
                      <a:moveTo>
                        <a:pt x="298" y="116"/>
                      </a:moveTo>
                      <a:cubicBezTo>
                        <a:pt x="358" y="116"/>
                        <a:pt x="409" y="167"/>
                        <a:pt x="400" y="227"/>
                      </a:cubicBezTo>
                      <a:cubicBezTo>
                        <a:pt x="400" y="290"/>
                        <a:pt x="348" y="331"/>
                        <a:pt x="294" y="331"/>
                      </a:cubicBezTo>
                      <a:cubicBezTo>
                        <a:pt x="269" y="331"/>
                        <a:pt x="243" y="322"/>
                        <a:pt x="221" y="303"/>
                      </a:cubicBezTo>
                      <a:cubicBezTo>
                        <a:pt x="153" y="235"/>
                        <a:pt x="204" y="116"/>
                        <a:pt x="298" y="116"/>
                      </a:cubicBezTo>
                      <a:close/>
                      <a:moveTo>
                        <a:pt x="299" y="1"/>
                      </a:moveTo>
                      <a:cubicBezTo>
                        <a:pt x="244" y="1"/>
                        <a:pt x="189" y="21"/>
                        <a:pt x="145" y="65"/>
                      </a:cubicBezTo>
                      <a:cubicBezTo>
                        <a:pt x="0" y="201"/>
                        <a:pt x="102" y="439"/>
                        <a:pt x="298" y="439"/>
                      </a:cubicBezTo>
                      <a:cubicBezTo>
                        <a:pt x="417" y="439"/>
                        <a:pt x="519" y="337"/>
                        <a:pt x="519" y="218"/>
                      </a:cubicBezTo>
                      <a:cubicBezTo>
                        <a:pt x="519" y="86"/>
                        <a:pt x="411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53"/>
                <p:cNvSpPr/>
                <p:nvPr/>
              </p:nvSpPr>
              <p:spPr>
                <a:xfrm>
                  <a:off x="2145827" y="1025155"/>
                  <a:ext cx="122024" cy="71515"/>
                </a:xfrm>
                <a:custGeom>
                  <a:rect b="b" l="l" r="r" t="t"/>
                  <a:pathLst>
                    <a:path extrusionOk="0" h="1566" w="2672">
                      <a:moveTo>
                        <a:pt x="34" y="1"/>
                      </a:moveTo>
                      <a:lnTo>
                        <a:pt x="0" y="26"/>
                      </a:lnTo>
                      <a:lnTo>
                        <a:pt x="800" y="826"/>
                      </a:lnTo>
                      <a:lnTo>
                        <a:pt x="1898" y="826"/>
                      </a:lnTo>
                      <a:lnTo>
                        <a:pt x="2638" y="1566"/>
                      </a:lnTo>
                      <a:lnTo>
                        <a:pt x="2672" y="1532"/>
                      </a:lnTo>
                      <a:lnTo>
                        <a:pt x="1923" y="783"/>
                      </a:lnTo>
                      <a:lnTo>
                        <a:pt x="817" y="783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76" name="Google Shape;276;p53"/>
            <p:cNvGrpSpPr/>
            <p:nvPr/>
          </p:nvGrpSpPr>
          <p:grpSpPr>
            <a:xfrm>
              <a:off x="6603801" y="2842622"/>
              <a:ext cx="2841097" cy="3127697"/>
              <a:chOff x="6603801" y="2842622"/>
              <a:chExt cx="2841097" cy="3127697"/>
            </a:xfrm>
          </p:grpSpPr>
          <p:grpSp>
            <p:nvGrpSpPr>
              <p:cNvPr id="277" name="Google Shape;277;p53"/>
              <p:cNvGrpSpPr/>
              <p:nvPr/>
            </p:nvGrpSpPr>
            <p:grpSpPr>
              <a:xfrm rot="-5400000">
                <a:off x="8384606" y="3032034"/>
                <a:ext cx="457201" cy="78377"/>
                <a:chOff x="3029245" y="907035"/>
                <a:chExt cx="129011" cy="22560"/>
              </a:xfrm>
            </p:grpSpPr>
            <p:sp>
              <p:nvSpPr>
                <p:cNvPr id="278" name="Google Shape;278;p53"/>
                <p:cNvSpPr/>
                <p:nvPr/>
              </p:nvSpPr>
              <p:spPr>
                <a:xfrm>
                  <a:off x="3126380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8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53"/>
                <p:cNvSpPr/>
                <p:nvPr/>
              </p:nvSpPr>
              <p:spPr>
                <a:xfrm>
                  <a:off x="3101902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53"/>
                <p:cNvSpPr/>
                <p:nvPr/>
              </p:nvSpPr>
              <p:spPr>
                <a:xfrm>
                  <a:off x="3077790" y="907035"/>
                  <a:ext cx="31922" cy="22560"/>
                </a:xfrm>
                <a:custGeom>
                  <a:rect b="b" l="l" r="r" t="t"/>
                  <a:pathLst>
                    <a:path extrusionOk="0" h="494" w="699">
                      <a:moveTo>
                        <a:pt x="409" y="0"/>
                      </a:moveTo>
                      <a:lnTo>
                        <a:pt x="1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53"/>
                <p:cNvSpPr/>
                <p:nvPr/>
              </p:nvSpPr>
              <p:spPr>
                <a:xfrm>
                  <a:off x="3053723" y="907035"/>
                  <a:ext cx="31511" cy="22560"/>
                </a:xfrm>
                <a:custGeom>
                  <a:rect b="b" l="l" r="r" t="t"/>
                  <a:pathLst>
                    <a:path extrusionOk="0" h="494" w="690">
                      <a:moveTo>
                        <a:pt x="400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53"/>
                <p:cNvSpPr/>
                <p:nvPr/>
              </p:nvSpPr>
              <p:spPr>
                <a:xfrm>
                  <a:off x="3029245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3" name="Google Shape;283;p53"/>
              <p:cNvSpPr/>
              <p:nvPr/>
            </p:nvSpPr>
            <p:spPr>
              <a:xfrm>
                <a:off x="6891900" y="3984807"/>
                <a:ext cx="2552998" cy="1507261"/>
              </a:xfrm>
              <a:custGeom>
                <a:rect b="b" l="l" r="r" t="t"/>
                <a:pathLst>
                  <a:path extrusionOk="0" h="10160" w="17209">
                    <a:moveTo>
                      <a:pt x="13158" y="0"/>
                    </a:moveTo>
                    <a:lnTo>
                      <a:pt x="9820" y="3343"/>
                    </a:lnTo>
                    <a:lnTo>
                      <a:pt x="6778" y="3343"/>
                    </a:lnTo>
                    <a:lnTo>
                      <a:pt x="1" y="10119"/>
                    </a:lnTo>
                    <a:lnTo>
                      <a:pt x="6353" y="10159"/>
                    </a:lnTo>
                    <a:lnTo>
                      <a:pt x="8319" y="8198"/>
                    </a:lnTo>
                    <a:lnTo>
                      <a:pt x="9015" y="8198"/>
                    </a:lnTo>
                    <a:lnTo>
                      <a:pt x="172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4" name="Google Shape;284;p53"/>
              <p:cNvGrpSpPr/>
              <p:nvPr/>
            </p:nvGrpSpPr>
            <p:grpSpPr>
              <a:xfrm flipH="1">
                <a:off x="6603801" y="3467769"/>
                <a:ext cx="2374678" cy="2502550"/>
                <a:chOff x="2011428" y="602777"/>
                <a:chExt cx="774292" cy="815987"/>
              </a:xfrm>
            </p:grpSpPr>
            <p:sp>
              <p:nvSpPr>
                <p:cNvPr id="285" name="Google Shape;285;p53"/>
                <p:cNvSpPr/>
                <p:nvPr/>
              </p:nvSpPr>
              <p:spPr>
                <a:xfrm>
                  <a:off x="2751470" y="1215132"/>
                  <a:ext cx="15618" cy="109191"/>
                </a:xfrm>
                <a:custGeom>
                  <a:rect b="b" l="l" r="r" t="t"/>
                  <a:pathLst>
                    <a:path extrusionOk="0" h="2391" w="342">
                      <a:moveTo>
                        <a:pt x="341" y="0"/>
                      </a:moveTo>
                      <a:lnTo>
                        <a:pt x="1" y="341"/>
                      </a:lnTo>
                      <a:lnTo>
                        <a:pt x="1" y="1191"/>
                      </a:lnTo>
                      <a:lnTo>
                        <a:pt x="1" y="2042"/>
                      </a:lnTo>
                      <a:lnTo>
                        <a:pt x="341" y="2391"/>
                      </a:lnTo>
                      <a:lnTo>
                        <a:pt x="341" y="119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53"/>
                <p:cNvSpPr/>
                <p:nvPr/>
              </p:nvSpPr>
              <p:spPr>
                <a:xfrm>
                  <a:off x="2157107" y="742702"/>
                  <a:ext cx="76950" cy="76995"/>
                </a:xfrm>
                <a:custGeom>
                  <a:rect b="b" l="l" r="r" t="t"/>
                  <a:pathLst>
                    <a:path extrusionOk="0" h="1686" w="1685">
                      <a:moveTo>
                        <a:pt x="0" y="1"/>
                      </a:moveTo>
                      <a:lnTo>
                        <a:pt x="842" y="843"/>
                      </a:lnTo>
                      <a:lnTo>
                        <a:pt x="1685" y="1685"/>
                      </a:lnTo>
                      <a:lnTo>
                        <a:pt x="1685" y="1209"/>
                      </a:lnTo>
                      <a:lnTo>
                        <a:pt x="1081" y="605"/>
                      </a:lnTo>
                      <a:lnTo>
                        <a:pt x="4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53"/>
                <p:cNvSpPr/>
                <p:nvPr/>
              </p:nvSpPr>
              <p:spPr>
                <a:xfrm>
                  <a:off x="2011428" y="602777"/>
                  <a:ext cx="37310" cy="32013"/>
                </a:xfrm>
                <a:custGeom>
                  <a:rect b="b" l="l" r="r" t="t"/>
                  <a:pathLst>
                    <a:path extrusionOk="0" h="701" w="817">
                      <a:moveTo>
                        <a:pt x="468" y="181"/>
                      </a:moveTo>
                      <a:cubicBezTo>
                        <a:pt x="561" y="181"/>
                        <a:pt x="630" y="258"/>
                        <a:pt x="630" y="351"/>
                      </a:cubicBezTo>
                      <a:cubicBezTo>
                        <a:pt x="630" y="448"/>
                        <a:pt x="549" y="514"/>
                        <a:pt x="466" y="514"/>
                      </a:cubicBezTo>
                      <a:cubicBezTo>
                        <a:pt x="425" y="514"/>
                        <a:pt x="383" y="498"/>
                        <a:pt x="349" y="462"/>
                      </a:cubicBezTo>
                      <a:cubicBezTo>
                        <a:pt x="247" y="360"/>
                        <a:pt x="323" y="181"/>
                        <a:pt x="468" y="181"/>
                      </a:cubicBezTo>
                      <a:close/>
                      <a:moveTo>
                        <a:pt x="468" y="0"/>
                      </a:moveTo>
                      <a:cubicBezTo>
                        <a:pt x="381" y="0"/>
                        <a:pt x="293" y="33"/>
                        <a:pt x="221" y="105"/>
                      </a:cubicBezTo>
                      <a:cubicBezTo>
                        <a:pt x="0" y="317"/>
                        <a:pt x="153" y="700"/>
                        <a:pt x="468" y="700"/>
                      </a:cubicBezTo>
                      <a:cubicBezTo>
                        <a:pt x="664" y="700"/>
                        <a:pt x="817" y="538"/>
                        <a:pt x="817" y="351"/>
                      </a:cubicBezTo>
                      <a:cubicBezTo>
                        <a:pt x="817" y="139"/>
                        <a:pt x="646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53"/>
                <p:cNvSpPr/>
                <p:nvPr/>
              </p:nvSpPr>
              <p:spPr>
                <a:xfrm>
                  <a:off x="2748364" y="1386751"/>
                  <a:ext cx="37356" cy="32013"/>
                </a:xfrm>
                <a:custGeom>
                  <a:rect b="b" l="l" r="r" t="t"/>
                  <a:pathLst>
                    <a:path extrusionOk="0" h="701" w="818">
                      <a:moveTo>
                        <a:pt x="469" y="190"/>
                      </a:moveTo>
                      <a:cubicBezTo>
                        <a:pt x="562" y="190"/>
                        <a:pt x="630" y="258"/>
                        <a:pt x="630" y="351"/>
                      </a:cubicBezTo>
                      <a:cubicBezTo>
                        <a:pt x="630" y="450"/>
                        <a:pt x="547" y="517"/>
                        <a:pt x="462" y="517"/>
                      </a:cubicBezTo>
                      <a:cubicBezTo>
                        <a:pt x="422" y="517"/>
                        <a:pt x="382" y="503"/>
                        <a:pt x="350" y="470"/>
                      </a:cubicBezTo>
                      <a:cubicBezTo>
                        <a:pt x="247" y="360"/>
                        <a:pt x="324" y="190"/>
                        <a:pt x="469" y="190"/>
                      </a:cubicBezTo>
                      <a:close/>
                      <a:moveTo>
                        <a:pt x="468" y="0"/>
                      </a:moveTo>
                      <a:cubicBezTo>
                        <a:pt x="382" y="0"/>
                        <a:pt x="294" y="33"/>
                        <a:pt x="222" y="105"/>
                      </a:cubicBezTo>
                      <a:cubicBezTo>
                        <a:pt x="1" y="326"/>
                        <a:pt x="154" y="700"/>
                        <a:pt x="469" y="700"/>
                      </a:cubicBezTo>
                      <a:cubicBezTo>
                        <a:pt x="664" y="700"/>
                        <a:pt x="817" y="547"/>
                        <a:pt x="817" y="351"/>
                      </a:cubicBezTo>
                      <a:cubicBezTo>
                        <a:pt x="817" y="139"/>
                        <a:pt x="647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289;p53"/>
                <p:cNvSpPr/>
                <p:nvPr/>
              </p:nvSpPr>
              <p:spPr>
                <a:xfrm>
                  <a:off x="2036271" y="623829"/>
                  <a:ext cx="737804" cy="767351"/>
                </a:xfrm>
                <a:custGeom>
                  <a:rect b="b" l="l" r="r" t="t"/>
                  <a:pathLst>
                    <a:path extrusionOk="0" h="16803" w="16156">
                      <a:moveTo>
                        <a:pt x="137" y="1"/>
                      </a:moveTo>
                      <a:lnTo>
                        <a:pt x="0" y="128"/>
                      </a:lnTo>
                      <a:lnTo>
                        <a:pt x="5173" y="5301"/>
                      </a:lnTo>
                      <a:lnTo>
                        <a:pt x="5198" y="5326"/>
                      </a:lnTo>
                      <a:lnTo>
                        <a:pt x="9035" y="5326"/>
                      </a:lnTo>
                      <a:lnTo>
                        <a:pt x="15968" y="12259"/>
                      </a:lnTo>
                      <a:lnTo>
                        <a:pt x="15968" y="16802"/>
                      </a:lnTo>
                      <a:lnTo>
                        <a:pt x="16155" y="16802"/>
                      </a:lnTo>
                      <a:lnTo>
                        <a:pt x="16155" y="12183"/>
                      </a:lnTo>
                      <a:lnTo>
                        <a:pt x="9137" y="5165"/>
                      </a:lnTo>
                      <a:lnTo>
                        <a:pt x="9111" y="5139"/>
                      </a:lnTo>
                      <a:lnTo>
                        <a:pt x="5275" y="51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53"/>
                <p:cNvSpPr/>
                <p:nvPr/>
              </p:nvSpPr>
              <p:spPr>
                <a:xfrm>
                  <a:off x="2506326" y="916786"/>
                  <a:ext cx="196233" cy="195822"/>
                </a:xfrm>
                <a:custGeom>
                  <a:rect b="b" l="l" r="r" t="t"/>
                  <a:pathLst>
                    <a:path extrusionOk="0" h="4288" w="4297">
                      <a:moveTo>
                        <a:pt x="1" y="0"/>
                      </a:moveTo>
                      <a:lnTo>
                        <a:pt x="1" y="77"/>
                      </a:lnTo>
                      <a:lnTo>
                        <a:pt x="1898" y="77"/>
                      </a:lnTo>
                      <a:lnTo>
                        <a:pt x="4220" y="2399"/>
                      </a:lnTo>
                      <a:lnTo>
                        <a:pt x="4220" y="4288"/>
                      </a:lnTo>
                      <a:lnTo>
                        <a:pt x="4297" y="4288"/>
                      </a:lnTo>
                      <a:lnTo>
                        <a:pt x="4297" y="2374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91" name="Google Shape;291;p53"/>
            <p:cNvGrpSpPr/>
            <p:nvPr/>
          </p:nvGrpSpPr>
          <p:grpSpPr>
            <a:xfrm flipH="1" rot="5400000">
              <a:off x="8783750" y="844197"/>
              <a:ext cx="1183114" cy="2109034"/>
              <a:chOff x="4549150" y="1401575"/>
              <a:chExt cx="1183114" cy="2109034"/>
            </a:xfrm>
          </p:grpSpPr>
          <p:sp>
            <p:nvSpPr>
              <p:cNvPr id="292" name="Google Shape;292;p53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rect b="b" l="l" r="r" t="t"/>
                <a:pathLst>
                  <a:path extrusionOk="0" h="1121" w="1309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53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rect b="b" l="l" r="r" t="t"/>
                <a:pathLst>
                  <a:path extrusionOk="0" h="17609" w="9973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4" name="Google Shape;294;p53"/>
          <p:cNvSpPr txBox="1"/>
          <p:nvPr>
            <p:ph hasCustomPrompt="1" type="title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5" name="Google Shape;295;p53"/>
          <p:cNvSpPr txBox="1"/>
          <p:nvPr>
            <p:ph idx="1" type="subTitle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9pPr>
          </a:lstStyle>
          <a:p/>
        </p:txBody>
      </p:sp>
      <p:sp>
        <p:nvSpPr>
          <p:cNvPr id="296" name="Google Shape;29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grpSp>
        <p:nvGrpSpPr>
          <p:cNvPr id="299" name="Google Shape;299;p54"/>
          <p:cNvGrpSpPr/>
          <p:nvPr/>
        </p:nvGrpSpPr>
        <p:grpSpPr>
          <a:xfrm flipH="1" rot="10800000">
            <a:off x="8002875" y="-893617"/>
            <a:ext cx="1599392" cy="2188720"/>
            <a:chOff x="8051125" y="4018221"/>
            <a:chExt cx="1599392" cy="2188720"/>
          </a:xfrm>
        </p:grpSpPr>
        <p:sp>
          <p:nvSpPr>
            <p:cNvPr id="300" name="Google Shape;300;p54"/>
            <p:cNvSpPr/>
            <p:nvPr/>
          </p:nvSpPr>
          <p:spPr>
            <a:xfrm>
              <a:off x="8051125" y="4157250"/>
              <a:ext cx="1311339" cy="1311189"/>
            </a:xfrm>
            <a:custGeom>
              <a:rect b="b" l="l" r="r" t="t"/>
              <a:pathLst>
                <a:path extrusionOk="0" h="8762" w="8763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1" name="Google Shape;301;p54"/>
            <p:cNvGrpSpPr/>
            <p:nvPr/>
          </p:nvGrpSpPr>
          <p:grpSpPr>
            <a:xfrm>
              <a:off x="8421632" y="4018221"/>
              <a:ext cx="1228885" cy="2188720"/>
              <a:chOff x="8389396" y="1055350"/>
              <a:chExt cx="1228885" cy="2188720"/>
            </a:xfrm>
          </p:grpSpPr>
          <p:sp>
            <p:nvSpPr>
              <p:cNvPr id="302" name="Google Shape;302;p54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54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4" name="Google Shape;304;p54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305" name="Google Shape;305;p54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306" name="Google Shape;306;p54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54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" name="Google Shape;308;p54"/>
            <p:cNvGrpSpPr/>
            <p:nvPr/>
          </p:nvGrpSpPr>
          <p:grpSpPr>
            <a:xfrm flipH="1" rot="-5400000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309" name="Google Shape;309;p5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5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4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54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5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7" name="Google Shape;31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5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320" name="Google Shape;320;p55"/>
            <p:cNvSpPr/>
            <p:nvPr/>
          </p:nvSpPr>
          <p:spPr>
            <a:xfrm>
              <a:off x="-1296571" y="0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1" name="Google Shape;321;p5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322" name="Google Shape;322;p5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323" name="Google Shape;323;p5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5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5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5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5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8" name="Google Shape;328;p5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9" name="Google Shape;329;p55"/>
          <p:cNvGrpSpPr/>
          <p:nvPr/>
        </p:nvGrpSpPr>
        <p:grpSpPr>
          <a:xfrm>
            <a:off x="5245253" y="-441860"/>
            <a:ext cx="6654696" cy="9380357"/>
            <a:chOff x="5245253" y="-441860"/>
            <a:chExt cx="6654696" cy="9380357"/>
          </a:xfrm>
        </p:grpSpPr>
        <p:sp>
          <p:nvSpPr>
            <p:cNvPr id="330" name="Google Shape;330;p55"/>
            <p:cNvSpPr/>
            <p:nvPr/>
          </p:nvSpPr>
          <p:spPr>
            <a:xfrm flipH="1" rot="10800000">
              <a:off x="5245253" y="130179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" name="Google Shape;331;p55"/>
            <p:cNvGrpSpPr/>
            <p:nvPr/>
          </p:nvGrpSpPr>
          <p:grpSpPr>
            <a:xfrm flipH="1">
              <a:off x="8418770" y="-441860"/>
              <a:ext cx="2708843" cy="3931640"/>
              <a:chOff x="6769513" y="299393"/>
              <a:chExt cx="1308620" cy="1899526"/>
            </a:xfrm>
          </p:grpSpPr>
          <p:sp>
            <p:nvSpPr>
              <p:cNvPr id="332" name="Google Shape;332;p5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5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8" name="Google Shape;338;p55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5"/>
            <p:cNvSpPr/>
            <p:nvPr/>
          </p:nvSpPr>
          <p:spPr>
            <a:xfrm flipH="1" rot="10800000">
              <a:off x="8796218" y="3575323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400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55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"/>
              <a:buNone/>
              <a:defRPr sz="3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341" name="Google Shape;341;p55"/>
          <p:cNvSpPr txBox="1"/>
          <p:nvPr>
            <p:ph idx="1" type="subTitle"/>
          </p:nvPr>
        </p:nvSpPr>
        <p:spPr>
          <a:xfrm>
            <a:off x="1735250" y="1726841"/>
            <a:ext cx="2579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2" name="Google Shape;342;p55"/>
          <p:cNvSpPr txBox="1"/>
          <p:nvPr>
            <p:ph idx="2" type="subTitle"/>
          </p:nvPr>
        </p:nvSpPr>
        <p:spPr>
          <a:xfrm>
            <a:off x="1735250" y="2107319"/>
            <a:ext cx="2579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43" name="Google Shape;343;p55"/>
          <p:cNvSpPr txBox="1"/>
          <p:nvPr>
            <p:ph idx="3" type="subTitle"/>
          </p:nvPr>
        </p:nvSpPr>
        <p:spPr>
          <a:xfrm>
            <a:off x="1735250" y="3305362"/>
            <a:ext cx="2579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4" name="Google Shape;344;p55"/>
          <p:cNvSpPr txBox="1"/>
          <p:nvPr>
            <p:ph idx="4" type="subTitle"/>
          </p:nvPr>
        </p:nvSpPr>
        <p:spPr>
          <a:xfrm>
            <a:off x="1735250" y="3685840"/>
            <a:ext cx="2579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45" name="Google Shape;345;p55"/>
          <p:cNvSpPr txBox="1"/>
          <p:nvPr>
            <p:ph idx="5" type="subTitle"/>
          </p:nvPr>
        </p:nvSpPr>
        <p:spPr>
          <a:xfrm>
            <a:off x="5741400" y="1726841"/>
            <a:ext cx="2579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6" name="Google Shape;346;p55"/>
          <p:cNvSpPr txBox="1"/>
          <p:nvPr>
            <p:ph idx="6" type="subTitle"/>
          </p:nvPr>
        </p:nvSpPr>
        <p:spPr>
          <a:xfrm>
            <a:off x="5741400" y="2107319"/>
            <a:ext cx="2579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47" name="Google Shape;347;p55"/>
          <p:cNvSpPr txBox="1"/>
          <p:nvPr>
            <p:ph idx="7" type="subTitle"/>
          </p:nvPr>
        </p:nvSpPr>
        <p:spPr>
          <a:xfrm>
            <a:off x="5741400" y="3305362"/>
            <a:ext cx="2579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8" name="Google Shape;348;p55"/>
          <p:cNvSpPr txBox="1"/>
          <p:nvPr>
            <p:ph idx="8" type="subTitle"/>
          </p:nvPr>
        </p:nvSpPr>
        <p:spPr>
          <a:xfrm>
            <a:off x="5741400" y="3685840"/>
            <a:ext cx="2579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49" name="Google Shape;34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b="1" i="0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i="0" sz="32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i="0" sz="32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i="0" sz="32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i="0" sz="32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i="0" sz="32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i="0" sz="32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i="0" sz="32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i="0" sz="32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s://medium.com/@siddharthdas_32104/cnns-architectures-lenet-alexnet-vgg-googlenet-resnet-and-more-666091488df5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hyperlink" Target="https://www.researchgate.net/publication/349108714_DLBench_a_comprehensive_experimental_evaluation_of_deep_learning_framework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towardsdatascience.com/battle-of-the-deep-learning-frameworks-part-i-cff0e3841750" TargetMode="External"/><Relationship Id="rId5" Type="http://schemas.openxmlformats.org/officeDocument/2006/relationships/hyperlink" Target="https://towardsdatascience.com/battle-of-the-deep-learning-frameworks-part-i-cff0e3841750" TargetMode="External"/><Relationship Id="rId6" Type="http://schemas.openxmlformats.org/officeDocument/2006/relationships/hyperlink" Target="https://towardsdatascience.com/battle-of-the-deep-learning-frameworks-part-i-cff0e3841750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hyperlink" Target="https://en.wikipedia.org/wiki/Comparison_of_deep_learning_softwar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6.jp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hyperlink" Target="https://beamandrew.github.io/deeplearning/2017/02/23/deep_learning_101_part1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952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"/>
          <p:cNvSpPr txBox="1"/>
          <p:nvPr>
            <p:ph type="ctrTitle"/>
          </p:nvPr>
        </p:nvSpPr>
        <p:spPr>
          <a:xfrm>
            <a:off x="1296175" y="1644600"/>
            <a:ext cx="6551700" cy="13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3800">
                <a:solidFill>
                  <a:srgbClr val="45818E"/>
                </a:solidFill>
              </a:rPr>
              <a:t>Introduction to Big Data</a:t>
            </a:r>
            <a:endParaRPr sz="3800">
              <a:solidFill>
                <a:srgbClr val="45818E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3800">
                <a:solidFill>
                  <a:srgbClr val="134F5C"/>
                </a:solidFill>
              </a:rPr>
              <a:t>KERAS</a:t>
            </a:r>
            <a:endParaRPr sz="3800">
              <a:solidFill>
                <a:srgbClr val="134F5C"/>
              </a:solidFill>
            </a:endParaRPr>
          </a:p>
        </p:txBody>
      </p:sp>
      <p:sp>
        <p:nvSpPr>
          <p:cNvPr id="851" name="Google Shape;851;p1"/>
          <p:cNvSpPr txBox="1"/>
          <p:nvPr>
            <p:ph idx="1" type="subTitle"/>
          </p:nvPr>
        </p:nvSpPr>
        <p:spPr>
          <a:xfrm>
            <a:off x="991343" y="3804950"/>
            <a:ext cx="3102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374957"/>
                </a:solidFill>
              </a:rPr>
              <a:t>Topic: </a:t>
            </a:r>
            <a:r>
              <a:rPr lang="en">
                <a:solidFill>
                  <a:srgbClr val="374957"/>
                </a:solidFill>
              </a:rPr>
              <a:t>ML1 - Keras</a:t>
            </a:r>
            <a:endParaRPr>
              <a:solidFill>
                <a:srgbClr val="37495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374957"/>
                </a:solidFill>
              </a:rPr>
              <a:t>Team: </a:t>
            </a:r>
            <a:r>
              <a:rPr lang="en">
                <a:solidFill>
                  <a:srgbClr val="374957"/>
                </a:solidFill>
              </a:rPr>
              <a:t>KHMT1 - 02 Kinchana</a:t>
            </a:r>
            <a:endParaRPr>
              <a:solidFill>
                <a:srgbClr val="374957"/>
              </a:solidFill>
            </a:endParaRPr>
          </a:p>
        </p:txBody>
      </p:sp>
      <p:grpSp>
        <p:nvGrpSpPr>
          <p:cNvPr id="852" name="Google Shape;852;p1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53" name="Google Shape;853;p1"/>
            <p:cNvSpPr/>
            <p:nvPr/>
          </p:nvSpPr>
          <p:spPr>
            <a:xfrm>
              <a:off x="1491600" y="2391250"/>
              <a:ext cx="9425" cy="59475"/>
            </a:xfrm>
            <a:custGeom>
              <a:rect b="b" l="l" r="r" t="t"/>
              <a:pathLst>
                <a:path extrusionOk="0" h="2379" w="377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"/>
            <p:cNvSpPr/>
            <p:nvPr/>
          </p:nvSpPr>
          <p:spPr>
            <a:xfrm>
              <a:off x="1466575" y="2416275"/>
              <a:ext cx="59575" cy="9425"/>
            </a:xfrm>
            <a:custGeom>
              <a:rect b="b" l="l" r="r" t="t"/>
              <a:pathLst>
                <a:path extrusionOk="0" h="377" w="2383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5" name="Google Shape;855;p1"/>
          <p:cNvSpPr txBox="1"/>
          <p:nvPr>
            <p:ph idx="1" type="subTitle"/>
          </p:nvPr>
        </p:nvSpPr>
        <p:spPr>
          <a:xfrm>
            <a:off x="1296138" y="76200"/>
            <a:ext cx="65517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76A5AF"/>
                </a:solidFill>
              </a:rPr>
              <a:t>University of Science VNUHCM </a:t>
            </a:r>
            <a:endParaRPr b="1">
              <a:solidFill>
                <a:srgbClr val="76A5AF"/>
              </a:solidFill>
            </a:endParaRPr>
          </a:p>
        </p:txBody>
      </p:sp>
      <p:pic>
        <p:nvPicPr>
          <p:cNvPr id="856" name="Google Shape;8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000" y="76200"/>
            <a:ext cx="802800" cy="6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"/>
          <p:cNvSpPr txBox="1"/>
          <p:nvPr>
            <p:ph type="title"/>
          </p:nvPr>
        </p:nvSpPr>
        <p:spPr>
          <a:xfrm>
            <a:off x="720000" y="903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2010s: ImageNet Dataset</a:t>
            </a:r>
            <a:endParaRPr sz="2800"/>
          </a:p>
        </p:txBody>
      </p:sp>
      <p:pic>
        <p:nvPicPr>
          <p:cNvPr id="951" name="Google Shape;9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00" y="980250"/>
            <a:ext cx="71437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0"/>
          <p:cNvSpPr txBox="1"/>
          <p:nvPr>
            <p:ph idx="4294967295" type="subTitle"/>
          </p:nvPr>
        </p:nvSpPr>
        <p:spPr>
          <a:xfrm>
            <a:off x="3307201" y="3968000"/>
            <a:ext cx="2482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Top-5 error rate in 2010 is 28%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Top-5 error rate in 2011 is 26%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"/>
          <p:cNvSpPr txBox="1"/>
          <p:nvPr>
            <p:ph type="title"/>
          </p:nvPr>
        </p:nvSpPr>
        <p:spPr>
          <a:xfrm>
            <a:off x="720000" y="903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200"/>
              <a:t>2012s: Deep Convolutional Neural Network</a:t>
            </a:r>
            <a:endParaRPr sz="2200"/>
          </a:p>
        </p:txBody>
      </p:sp>
      <p:sp>
        <p:nvSpPr>
          <p:cNvPr id="959" name="Google Shape;959;p11"/>
          <p:cNvSpPr txBox="1"/>
          <p:nvPr>
            <p:ph idx="4294967295" type="subTitle"/>
          </p:nvPr>
        </p:nvSpPr>
        <p:spPr>
          <a:xfrm>
            <a:off x="720000" y="894850"/>
            <a:ext cx="24828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Top-5 error rate in 2012 is 16%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t/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0" name="Google Shape;9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625" y="1352850"/>
            <a:ext cx="4115525" cy="261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375" y="1093525"/>
            <a:ext cx="2881733" cy="2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4125" y="3239375"/>
            <a:ext cx="2680226" cy="16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2"/>
          <p:cNvSpPr txBox="1"/>
          <p:nvPr>
            <p:ph type="title"/>
          </p:nvPr>
        </p:nvSpPr>
        <p:spPr>
          <a:xfrm>
            <a:off x="720000" y="903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200"/>
              <a:t>2012s-now: “Deep” in Deep Learning</a:t>
            </a:r>
            <a:endParaRPr sz="2200"/>
          </a:p>
        </p:txBody>
      </p:sp>
      <p:pic>
        <p:nvPicPr>
          <p:cNvPr id="969" name="Google Shape;9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824" y="698350"/>
            <a:ext cx="6386349" cy="34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2"/>
          <p:cNvSpPr txBox="1"/>
          <p:nvPr>
            <p:ph idx="4294967295" type="subTitle"/>
          </p:nvPr>
        </p:nvSpPr>
        <p:spPr>
          <a:xfrm>
            <a:off x="1930200" y="4257700"/>
            <a:ext cx="5650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100" u="none" cap="none" strike="noStrike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CNN Architectures: LeNet, AlexNet, VGG, GoogLeNet, ResNet and more ...</a:t>
            </a:r>
            <a:endParaRPr b="0" i="1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3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977" name="Google Shape;977;p13"/>
          <p:cNvSpPr txBox="1"/>
          <p:nvPr>
            <p:ph idx="2" type="title"/>
          </p:nvPr>
        </p:nvSpPr>
        <p:spPr>
          <a:xfrm>
            <a:off x="3915450" y="1163050"/>
            <a:ext cx="14043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78" name="Google Shape;97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4"/>
          <p:cNvSpPr txBox="1"/>
          <p:nvPr>
            <p:ph type="title"/>
          </p:nvPr>
        </p:nvSpPr>
        <p:spPr>
          <a:xfrm>
            <a:off x="720000" y="1590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Breakthrough of DL Framework</a:t>
            </a:r>
            <a:endParaRPr sz="2800"/>
          </a:p>
        </p:txBody>
      </p:sp>
      <p:pic>
        <p:nvPicPr>
          <p:cNvPr id="984" name="Google Shape;9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074" y="932425"/>
            <a:ext cx="6425849" cy="36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4"/>
          <p:cNvSpPr txBox="1"/>
          <p:nvPr>
            <p:ph idx="4294967295" type="subTitle"/>
          </p:nvPr>
        </p:nvSpPr>
        <p:spPr>
          <a:xfrm>
            <a:off x="998650" y="4674375"/>
            <a:ext cx="7158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1" lang="en" sz="1200" u="none" cap="none" strike="noStrike">
                <a:solidFill>
                  <a:srgbClr val="337AB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DLBench: a comprehensive experimental evaluation of deep learning frameworks</a:t>
            </a:r>
            <a:r>
              <a:rPr b="0" i="1" lang="en" sz="1200" u="none" cap="none" strike="noStrike">
                <a:solidFill>
                  <a:srgbClr val="337AB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1" sz="1200" u="none" cap="none" strike="noStrike">
              <a:solidFill>
                <a:srgbClr val="337A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6" name="Google Shape;98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075" y="598800"/>
            <a:ext cx="5122050" cy="40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5"/>
          <p:cNvSpPr txBox="1"/>
          <p:nvPr>
            <p:ph type="title"/>
          </p:nvPr>
        </p:nvSpPr>
        <p:spPr>
          <a:xfrm>
            <a:off x="720000" y="1590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Deep Learning Frameworks</a:t>
            </a:r>
            <a:endParaRPr sz="2800"/>
          </a:p>
        </p:txBody>
      </p:sp>
      <p:sp>
        <p:nvSpPr>
          <p:cNvPr id="993" name="Google Shape;993;p15"/>
          <p:cNvSpPr txBox="1"/>
          <p:nvPr>
            <p:ph idx="4294967295" type="subTitle"/>
          </p:nvPr>
        </p:nvSpPr>
        <p:spPr>
          <a:xfrm>
            <a:off x="2281675" y="4598175"/>
            <a:ext cx="4455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100" u="none" cap="none" strike="noStrike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Battle of the Deep Learning frameworks — Part I: 2017, </a:t>
            </a:r>
            <a:br>
              <a:rPr b="0" i="0" lang="en" sz="1100" u="none" cap="none" strike="noStrike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" sz="1100" u="none" cap="none" strike="noStrike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even more frameworks and interfaces</a:t>
            </a:r>
            <a:endParaRPr b="0" i="1" sz="1100" u="none" cap="none" strike="noStrike">
              <a:solidFill>
                <a:srgbClr val="337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6"/>
          <p:cNvSpPr txBox="1"/>
          <p:nvPr>
            <p:ph idx="2" type="subTitle"/>
          </p:nvPr>
        </p:nvSpPr>
        <p:spPr>
          <a:xfrm>
            <a:off x="885175" y="4050762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Contains commonly trained deep learning models</a:t>
            </a:r>
            <a:endParaRPr/>
          </a:p>
        </p:txBody>
      </p:sp>
      <p:sp>
        <p:nvSpPr>
          <p:cNvPr id="1000" name="Google Shape;1000;p16"/>
          <p:cNvSpPr txBox="1"/>
          <p:nvPr>
            <p:ph idx="7" type="subTitle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GPU</a:t>
            </a:r>
            <a:endParaRPr/>
          </a:p>
        </p:txBody>
      </p:sp>
      <p:sp>
        <p:nvSpPr>
          <p:cNvPr id="1001" name="Google Shape;1001;p16"/>
          <p:cNvSpPr txBox="1"/>
          <p:nvPr>
            <p:ph idx="3" type="subTitle"/>
          </p:nvPr>
        </p:nvSpPr>
        <p:spPr>
          <a:xfrm>
            <a:off x="3379200" y="3650525"/>
            <a:ext cx="240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800"/>
              <a:t>Backpropagation</a:t>
            </a:r>
            <a:endParaRPr sz="1800"/>
          </a:p>
        </p:txBody>
      </p:sp>
      <p:sp>
        <p:nvSpPr>
          <p:cNvPr id="1002" name="Google Shape;1002;p16"/>
          <p:cNvSpPr txBox="1"/>
          <p:nvPr>
            <p:ph idx="4" type="subTitle"/>
          </p:nvPr>
        </p:nvSpPr>
        <p:spPr>
          <a:xfrm>
            <a:off x="3536557" y="4050762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Supports automatic backpropagation calculation</a:t>
            </a:r>
            <a:endParaRPr/>
          </a:p>
        </p:txBody>
      </p:sp>
      <p:sp>
        <p:nvSpPr>
          <p:cNvPr id="1003" name="Google Shape;1003;p16"/>
          <p:cNvSpPr txBox="1"/>
          <p:nvPr>
            <p:ph idx="5" type="subTitle"/>
          </p:nvPr>
        </p:nvSpPr>
        <p:spPr>
          <a:xfrm>
            <a:off x="6187925" y="3650517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Community</a:t>
            </a:r>
            <a:endParaRPr/>
          </a:p>
        </p:txBody>
      </p:sp>
      <p:sp>
        <p:nvSpPr>
          <p:cNvPr id="1004" name="Google Shape;1004;p16"/>
          <p:cNvSpPr txBox="1"/>
          <p:nvPr>
            <p:ph idx="6" type="subTitle"/>
          </p:nvPr>
        </p:nvSpPr>
        <p:spPr>
          <a:xfrm>
            <a:off x="6187925" y="4050762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A large contributing community</a:t>
            </a:r>
            <a:endParaRPr/>
          </a:p>
        </p:txBody>
      </p:sp>
      <p:sp>
        <p:nvSpPr>
          <p:cNvPr id="1005" name="Google Shape;1005;p16"/>
          <p:cNvSpPr txBox="1"/>
          <p:nvPr>
            <p:ph idx="1" type="subTitle"/>
          </p:nvPr>
        </p:nvSpPr>
        <p:spPr>
          <a:xfrm>
            <a:off x="885175" y="3650517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model zoo</a:t>
            </a:r>
            <a:endParaRPr/>
          </a:p>
        </p:txBody>
      </p:sp>
      <p:sp>
        <p:nvSpPr>
          <p:cNvPr id="1006" name="Google Shape;1006;p16"/>
          <p:cNvSpPr txBox="1"/>
          <p:nvPr>
            <p:ph idx="9" type="subTitle"/>
          </p:nvPr>
        </p:nvSpPr>
        <p:spPr>
          <a:xfrm>
            <a:off x="3536543" y="1849391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Languages</a:t>
            </a:r>
            <a:endParaRPr/>
          </a:p>
        </p:txBody>
      </p:sp>
      <p:sp>
        <p:nvSpPr>
          <p:cNvPr id="1007" name="Google Shape;1007;p16"/>
          <p:cNvSpPr txBox="1"/>
          <p:nvPr>
            <p:ph idx="14" type="subTitle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OS</a:t>
            </a:r>
            <a:endParaRPr/>
          </a:p>
        </p:txBody>
      </p:sp>
      <p:sp>
        <p:nvSpPr>
          <p:cNvPr id="1008" name="Google Shape;1008;p16"/>
          <p:cNvSpPr txBox="1"/>
          <p:nvPr>
            <p:ph idx="8" type="subTitle"/>
          </p:nvPr>
        </p:nvSpPr>
        <p:spPr>
          <a:xfrm>
            <a:off x="885175" y="2249636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Computing with GPUs and distributed systems</a:t>
            </a:r>
            <a:endParaRPr/>
          </a:p>
        </p:txBody>
      </p:sp>
      <p:sp>
        <p:nvSpPr>
          <p:cNvPr id="1009" name="Google Shape;1009;p16"/>
          <p:cNvSpPr txBox="1"/>
          <p:nvPr>
            <p:ph idx="13" type="subTitle"/>
          </p:nvPr>
        </p:nvSpPr>
        <p:spPr>
          <a:xfrm>
            <a:off x="3536557" y="2249636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C/C++, Python, Java,...</a:t>
            </a:r>
            <a:endParaRPr/>
          </a:p>
        </p:txBody>
      </p:sp>
      <p:sp>
        <p:nvSpPr>
          <p:cNvPr id="1010" name="Google Shape;1010;p16"/>
          <p:cNvSpPr txBox="1"/>
          <p:nvPr>
            <p:ph idx="15" type="subTitle"/>
          </p:nvPr>
        </p:nvSpPr>
        <p:spPr>
          <a:xfrm>
            <a:off x="6187925" y="2249636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Windows, Linux, MacOS</a:t>
            </a:r>
            <a:endParaRPr/>
          </a:p>
        </p:txBody>
      </p:sp>
      <p:sp>
        <p:nvSpPr>
          <p:cNvPr id="1011" name="Google Shape;1011;p1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A Good Framework must have</a:t>
            </a:r>
            <a:endParaRPr sz="2800"/>
          </a:p>
        </p:txBody>
      </p:sp>
      <p:sp>
        <p:nvSpPr>
          <p:cNvPr id="1012" name="Google Shape;1012;p16"/>
          <p:cNvSpPr txBox="1"/>
          <p:nvPr>
            <p:ph idx="16" type="title"/>
          </p:nvPr>
        </p:nvSpPr>
        <p:spPr>
          <a:xfrm>
            <a:off x="1477675" y="3079152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13" name="Google Shape;1013;p16"/>
          <p:cNvSpPr txBox="1"/>
          <p:nvPr>
            <p:ph idx="17" type="title"/>
          </p:nvPr>
        </p:nvSpPr>
        <p:spPr>
          <a:xfrm>
            <a:off x="4129043" y="3079152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14" name="Google Shape;1014;p16"/>
          <p:cNvSpPr txBox="1"/>
          <p:nvPr>
            <p:ph idx="18" type="title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5" name="Google Shape;1015;p16"/>
          <p:cNvSpPr txBox="1"/>
          <p:nvPr>
            <p:ph idx="19" type="title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16" name="Google Shape;1016;p16"/>
          <p:cNvSpPr txBox="1"/>
          <p:nvPr>
            <p:ph idx="20" type="title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17" name="Google Shape;1017;p16"/>
          <p:cNvSpPr txBox="1"/>
          <p:nvPr>
            <p:ph idx="21" type="title"/>
          </p:nvPr>
        </p:nvSpPr>
        <p:spPr>
          <a:xfrm>
            <a:off x="6780425" y="3079152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18" name="Google Shape;101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075" y="431975"/>
            <a:ext cx="7129859" cy="408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7"/>
          <p:cNvSpPr txBox="1"/>
          <p:nvPr>
            <p:ph idx="4294967295" type="subTitle"/>
          </p:nvPr>
        </p:nvSpPr>
        <p:spPr>
          <a:xfrm>
            <a:off x="2738875" y="4598175"/>
            <a:ext cx="33744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1" lang="en" sz="1200" u="none" cap="none" strike="noStrike">
                <a:solidFill>
                  <a:srgbClr val="337AB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Comparison of deep learning software</a:t>
            </a:r>
            <a:endParaRPr b="0" i="1" sz="1200" u="none" cap="none" strike="noStrike">
              <a:solidFill>
                <a:srgbClr val="337A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776" y="523788"/>
            <a:ext cx="5788051" cy="37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825" y="1490625"/>
            <a:ext cx="4928870" cy="22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9"/>
          <p:cNvSpPr txBox="1"/>
          <p:nvPr/>
        </p:nvSpPr>
        <p:spPr>
          <a:xfrm>
            <a:off x="3336750" y="3909800"/>
            <a:ext cx="2013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6B6B6B"/>
                </a:solidFill>
                <a:highlight>
                  <a:srgbClr val="FFFFFF"/>
                </a:highlight>
                <a:latin typeface="Orbitron"/>
                <a:ea typeface="Orbitron"/>
                <a:cs typeface="Orbitron"/>
                <a:sym typeface="Orbitron"/>
              </a:rPr>
              <a:t>Keras Model Workflow</a:t>
            </a:r>
            <a:endParaRPr b="0" i="0" sz="15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38" name="Google Shape;1038;p19"/>
          <p:cNvSpPr txBox="1"/>
          <p:nvPr/>
        </p:nvSpPr>
        <p:spPr>
          <a:xfrm>
            <a:off x="2952450" y="579550"/>
            <a:ext cx="3167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7826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Orbitron"/>
                <a:ea typeface="Orbitron"/>
                <a:cs typeface="Orbitron"/>
                <a:sym typeface="Orbitron"/>
              </a:rPr>
              <a:t>Keras Components</a:t>
            </a:r>
            <a:endParaRPr b="1" i="0" sz="2000" u="none" cap="none" strike="noStrike">
              <a:solidFill>
                <a:srgbClr val="242424"/>
              </a:solidFill>
              <a:highlight>
                <a:srgbClr val="FFFFFF"/>
              </a:highlight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"/>
          <p:cNvSpPr/>
          <p:nvPr/>
        </p:nvSpPr>
        <p:spPr>
          <a:xfrm>
            <a:off x="946850" y="808400"/>
            <a:ext cx="3271500" cy="3403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2"/>
          <p:cNvSpPr txBox="1"/>
          <p:nvPr>
            <p:ph type="title"/>
          </p:nvPr>
        </p:nvSpPr>
        <p:spPr>
          <a:xfrm>
            <a:off x="4587168" y="3394725"/>
            <a:ext cx="3621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i="1" lang="en"/>
              <a:t>—</a:t>
            </a:r>
            <a:r>
              <a:rPr b="0" i="1" lang="en" sz="21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Veronica Roth</a:t>
            </a:r>
            <a:endParaRPr b="0" i="1"/>
          </a:p>
        </p:txBody>
      </p:sp>
      <p:sp>
        <p:nvSpPr>
          <p:cNvPr id="863" name="Google Shape;863;p2"/>
          <p:cNvSpPr txBox="1"/>
          <p:nvPr>
            <p:ph idx="1" type="subTitle"/>
          </p:nvPr>
        </p:nvSpPr>
        <p:spPr>
          <a:xfrm>
            <a:off x="4587168" y="1310750"/>
            <a:ext cx="36210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“We are not the same. But we are, somehow, one.”</a:t>
            </a:r>
            <a:endParaRPr/>
          </a:p>
        </p:txBody>
      </p:sp>
      <p:grpSp>
        <p:nvGrpSpPr>
          <p:cNvPr id="864" name="Google Shape;864;p2"/>
          <p:cNvGrpSpPr/>
          <p:nvPr/>
        </p:nvGrpSpPr>
        <p:grpSpPr>
          <a:xfrm>
            <a:off x="935813" y="4265413"/>
            <a:ext cx="3293462" cy="140388"/>
            <a:chOff x="819025" y="3822075"/>
            <a:chExt cx="891450" cy="25125"/>
          </a:xfrm>
        </p:grpSpPr>
        <p:sp>
          <p:nvSpPr>
            <p:cNvPr id="865" name="Google Shape;865;p2"/>
            <p:cNvSpPr/>
            <p:nvPr/>
          </p:nvSpPr>
          <p:spPr>
            <a:xfrm>
              <a:off x="819025" y="3822375"/>
              <a:ext cx="891450" cy="24825"/>
            </a:xfrm>
            <a:custGeom>
              <a:rect b="b" l="l" r="r" t="t"/>
              <a:pathLst>
                <a:path extrusionOk="0" h="993" w="35658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1235525" y="3823575"/>
              <a:ext cx="134825" cy="14025"/>
            </a:xfrm>
            <a:custGeom>
              <a:rect b="b" l="l" r="r" t="t"/>
              <a:pathLst>
                <a:path extrusionOk="0" h="561" w="5393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1027875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1042475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1057100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10717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10863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2" name="Google Shape;8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561" y="972600"/>
            <a:ext cx="3016074" cy="2142043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"/>
          <p:cNvSpPr txBox="1"/>
          <p:nvPr/>
        </p:nvSpPr>
        <p:spPr>
          <a:xfrm>
            <a:off x="1150744" y="3136425"/>
            <a:ext cx="3000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Le Anh Thu 	</a:t>
            </a:r>
            <a:r>
              <a:rPr b="1" i="0" lang="en" sz="1300" u="none" cap="none" strike="noStrike">
                <a:solidFill>
                  <a:srgbClr val="213B55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b="1" i="0" lang="en" sz="1300" u="none" cap="none" strike="noStrike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21127175</a:t>
            </a:r>
            <a:endParaRPr b="1" i="0" sz="1300" u="none" cap="none" strike="noStrik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Nguyen Nhat Truyen </a:t>
            </a:r>
            <a:r>
              <a:rPr b="1" i="0" lang="en" sz="1300" u="none" cap="none" strike="noStrike">
                <a:solidFill>
                  <a:srgbClr val="213B55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en" sz="1300" u="none" cap="none" strike="noStrike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21127191</a:t>
            </a:r>
            <a:endParaRPr b="1" i="0" sz="1300" u="none" cap="none" strike="noStrik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Nguyen Minh Dat </a:t>
            </a:r>
            <a:r>
              <a:rPr b="1" i="0" lang="en" sz="13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en" sz="1300" u="none" cap="none" strike="noStrike">
                <a:solidFill>
                  <a:srgbClr val="213B55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en" sz="1300" u="none" cap="none" strike="noStrike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21127592</a:t>
            </a:r>
            <a:endParaRPr b="1" i="0" sz="1300" u="none" cap="none" strike="noStrik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Huynh Duc Thien</a:t>
            </a:r>
            <a:r>
              <a:rPr b="1" i="0" lang="en" sz="13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	</a:t>
            </a:r>
            <a:r>
              <a:rPr b="1" i="0" lang="en" sz="1300" u="none" cap="none" strike="noStrike">
                <a:solidFill>
                  <a:srgbClr val="213B55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i="0" lang="en" sz="1300" u="none" cap="none" strike="noStrike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21127693</a:t>
            </a:r>
            <a:endParaRPr b="1" i="0" sz="1300" u="none" cap="none" strike="noStrike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0"/>
          <p:cNvSpPr txBox="1"/>
          <p:nvPr/>
        </p:nvSpPr>
        <p:spPr>
          <a:xfrm>
            <a:off x="3028650" y="579550"/>
            <a:ext cx="310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7826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Orbitron"/>
                <a:ea typeface="Orbitron"/>
                <a:cs typeface="Orbitron"/>
                <a:sym typeface="Orbitron"/>
              </a:rPr>
              <a:t>Keras Components</a:t>
            </a:r>
            <a:endParaRPr b="1" i="0" sz="2000" u="none" cap="none" strike="noStrike">
              <a:solidFill>
                <a:srgbClr val="242424"/>
              </a:solidFill>
              <a:highlight>
                <a:srgbClr val="FFFFFF"/>
              </a:highlight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0"/>
          <p:cNvSpPr txBox="1"/>
          <p:nvPr>
            <p:ph idx="1" type="subTitle"/>
          </p:nvPr>
        </p:nvSpPr>
        <p:spPr>
          <a:xfrm>
            <a:off x="724050" y="1843025"/>
            <a:ext cx="1896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Sequential Model</a:t>
            </a:r>
            <a:endParaRPr b="1" sz="15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46" name="Google Shape;1046;p20"/>
          <p:cNvSpPr txBox="1"/>
          <p:nvPr>
            <p:ph idx="4294967295" type="subTitle"/>
          </p:nvPr>
        </p:nvSpPr>
        <p:spPr>
          <a:xfrm>
            <a:off x="825450" y="2205288"/>
            <a:ext cx="1794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2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multi-layer perceptron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20"/>
          <p:cNvSpPr txBox="1"/>
          <p:nvPr>
            <p:ph idx="4294967295" type="title"/>
          </p:nvPr>
        </p:nvSpPr>
        <p:spPr>
          <a:xfrm>
            <a:off x="1446300" y="1335125"/>
            <a:ext cx="55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/>
              <a:t>01</a:t>
            </a:r>
            <a:endParaRPr sz="2300"/>
          </a:p>
        </p:txBody>
      </p:sp>
      <p:sp>
        <p:nvSpPr>
          <p:cNvPr id="1048" name="Google Shape;1048;p20"/>
          <p:cNvSpPr txBox="1"/>
          <p:nvPr>
            <p:ph idx="1" type="subTitle"/>
          </p:nvPr>
        </p:nvSpPr>
        <p:spPr>
          <a:xfrm>
            <a:off x="2710025" y="1800888"/>
            <a:ext cx="155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Add Layer</a:t>
            </a:r>
            <a:endParaRPr b="1" sz="15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49" name="Google Shape;1049;p20"/>
          <p:cNvSpPr txBox="1"/>
          <p:nvPr>
            <p:ph idx="4294967295" type="subTitle"/>
          </p:nvPr>
        </p:nvSpPr>
        <p:spPr>
          <a:xfrm>
            <a:off x="2730200" y="2327025"/>
            <a:ext cx="15576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C3B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add()</a:t>
            </a:r>
            <a:r>
              <a:rPr b="0" i="1" lang="en" sz="12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2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used to add a layer to the neural network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" name="Google Shape;1050;p20"/>
          <p:cNvSpPr txBox="1"/>
          <p:nvPr>
            <p:ph idx="4294967295" type="title"/>
          </p:nvPr>
        </p:nvSpPr>
        <p:spPr>
          <a:xfrm>
            <a:off x="3125300" y="1334425"/>
            <a:ext cx="767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/>
              <a:t>02</a:t>
            </a:r>
            <a:endParaRPr sz="2300"/>
          </a:p>
        </p:txBody>
      </p:sp>
      <p:sp>
        <p:nvSpPr>
          <p:cNvPr id="1051" name="Google Shape;1051;p20"/>
          <p:cNvSpPr txBox="1"/>
          <p:nvPr>
            <p:ph idx="1" type="subTitle"/>
          </p:nvPr>
        </p:nvSpPr>
        <p:spPr>
          <a:xfrm>
            <a:off x="4523950" y="1843025"/>
            <a:ext cx="1681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Dense Layer</a:t>
            </a:r>
            <a:endParaRPr b="1" sz="15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52" name="Google Shape;1052;p20"/>
          <p:cNvSpPr txBox="1"/>
          <p:nvPr>
            <p:ph idx="4294967295" type="subTitle"/>
          </p:nvPr>
        </p:nvSpPr>
        <p:spPr>
          <a:xfrm>
            <a:off x="4496725" y="2266325"/>
            <a:ext cx="18687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2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Fully connected layer: Interconnected nodes, specified by parameters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20"/>
          <p:cNvSpPr txBox="1"/>
          <p:nvPr>
            <p:ph idx="4294967295" type="title"/>
          </p:nvPr>
        </p:nvSpPr>
        <p:spPr>
          <a:xfrm>
            <a:off x="5018500" y="1333725"/>
            <a:ext cx="692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/>
              <a:t>03</a:t>
            </a:r>
            <a:endParaRPr sz="2300"/>
          </a:p>
        </p:txBody>
      </p:sp>
      <p:sp>
        <p:nvSpPr>
          <p:cNvPr id="1054" name="Google Shape;1054;p20"/>
          <p:cNvSpPr txBox="1"/>
          <p:nvPr>
            <p:ph idx="1" type="subTitle"/>
          </p:nvPr>
        </p:nvSpPr>
        <p:spPr>
          <a:xfrm>
            <a:off x="6288925" y="1833888"/>
            <a:ext cx="1794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Model Compilation</a:t>
            </a:r>
            <a:endParaRPr b="1" sz="15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55" name="Google Shape;1055;p20"/>
          <p:cNvSpPr txBox="1"/>
          <p:nvPr>
            <p:ph idx="4294967295" type="subTitle"/>
          </p:nvPr>
        </p:nvSpPr>
        <p:spPr>
          <a:xfrm>
            <a:off x="6465200" y="2408825"/>
            <a:ext cx="1527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2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Compile the model with optimizer and loss function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20"/>
          <p:cNvSpPr txBox="1"/>
          <p:nvPr>
            <p:ph idx="4294967295" type="title"/>
          </p:nvPr>
        </p:nvSpPr>
        <p:spPr>
          <a:xfrm>
            <a:off x="6862825" y="1334425"/>
            <a:ext cx="647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/>
              <a:t>04</a:t>
            </a:r>
            <a:endParaRPr sz="2300"/>
          </a:p>
        </p:txBody>
      </p:sp>
      <p:sp>
        <p:nvSpPr>
          <p:cNvPr id="1057" name="Google Shape;1057;p20"/>
          <p:cNvSpPr txBox="1"/>
          <p:nvPr>
            <p:ph idx="1" type="subTitle"/>
          </p:nvPr>
        </p:nvSpPr>
        <p:spPr>
          <a:xfrm>
            <a:off x="1709612" y="3569850"/>
            <a:ext cx="155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Model Training</a:t>
            </a:r>
            <a:endParaRPr b="1" sz="15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58" name="Google Shape;1058;p20"/>
          <p:cNvSpPr txBox="1"/>
          <p:nvPr>
            <p:ph idx="4294967295" type="subTitle"/>
          </p:nvPr>
        </p:nvSpPr>
        <p:spPr>
          <a:xfrm>
            <a:off x="1733726" y="4001650"/>
            <a:ext cx="1615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C3B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fit()</a:t>
            </a:r>
            <a:r>
              <a:rPr b="0" i="0" lang="en" sz="12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used to train the model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20"/>
          <p:cNvSpPr txBox="1"/>
          <p:nvPr>
            <p:ph idx="4294967295" type="title"/>
          </p:nvPr>
        </p:nvSpPr>
        <p:spPr>
          <a:xfrm>
            <a:off x="2156150" y="3061950"/>
            <a:ext cx="67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/>
              <a:t>05</a:t>
            </a:r>
            <a:endParaRPr sz="2300"/>
          </a:p>
        </p:txBody>
      </p:sp>
      <p:sp>
        <p:nvSpPr>
          <p:cNvPr id="1060" name="Google Shape;1060;p20"/>
          <p:cNvSpPr txBox="1"/>
          <p:nvPr>
            <p:ph idx="1" type="subTitle"/>
          </p:nvPr>
        </p:nvSpPr>
        <p:spPr>
          <a:xfrm>
            <a:off x="3392500" y="3569150"/>
            <a:ext cx="1714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Make Predictions</a:t>
            </a:r>
            <a:endParaRPr b="1" sz="15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61" name="Google Shape;1061;p20"/>
          <p:cNvSpPr txBox="1"/>
          <p:nvPr>
            <p:ph idx="4294967295" type="subTitle"/>
          </p:nvPr>
        </p:nvSpPr>
        <p:spPr>
          <a:xfrm>
            <a:off x="3470675" y="4077050"/>
            <a:ext cx="16566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300" u="none" cap="none" strike="noStrike">
                <a:solidFill>
                  <a:srgbClr val="00C3B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predict()</a:t>
            </a:r>
            <a:r>
              <a:rPr b="0" i="0" lang="en" sz="13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used to make predictions on new input data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Google Shape;1062;p20"/>
          <p:cNvSpPr txBox="1"/>
          <p:nvPr>
            <p:ph idx="4294967295" type="title"/>
          </p:nvPr>
        </p:nvSpPr>
        <p:spPr>
          <a:xfrm>
            <a:off x="3909275" y="3061250"/>
            <a:ext cx="67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/>
              <a:t>06</a:t>
            </a:r>
            <a:endParaRPr sz="2300"/>
          </a:p>
        </p:txBody>
      </p:sp>
      <p:sp>
        <p:nvSpPr>
          <p:cNvPr id="1063" name="Google Shape;1063;p20"/>
          <p:cNvSpPr txBox="1"/>
          <p:nvPr>
            <p:ph idx="1" type="subTitle"/>
          </p:nvPr>
        </p:nvSpPr>
        <p:spPr>
          <a:xfrm>
            <a:off x="5265600" y="3568450"/>
            <a:ext cx="1681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Model Evaluation</a:t>
            </a:r>
            <a:endParaRPr b="1" sz="15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64" name="Google Shape;1064;p20"/>
          <p:cNvSpPr txBox="1"/>
          <p:nvPr>
            <p:ph idx="4294967295" type="subTitle"/>
          </p:nvPr>
        </p:nvSpPr>
        <p:spPr>
          <a:xfrm>
            <a:off x="5358800" y="4076350"/>
            <a:ext cx="1681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300" u="none" cap="none" strike="noStrike">
                <a:solidFill>
                  <a:srgbClr val="00C3B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evaluate() </a:t>
            </a:r>
            <a:r>
              <a:rPr b="0" i="0" lang="en" sz="13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used to assess the model performance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5" name="Google Shape;1065;p20"/>
          <p:cNvSpPr txBox="1"/>
          <p:nvPr>
            <p:ph idx="4294967295" type="title"/>
          </p:nvPr>
        </p:nvSpPr>
        <p:spPr>
          <a:xfrm>
            <a:off x="5742950" y="3060550"/>
            <a:ext cx="647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/>
              <a:t>07</a:t>
            </a:r>
            <a:endParaRPr sz="2300"/>
          </a:p>
        </p:txBody>
      </p:sp>
      <p:sp>
        <p:nvSpPr>
          <p:cNvPr id="1066" name="Google Shape;106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1"/>
          <p:cNvSpPr txBox="1"/>
          <p:nvPr/>
        </p:nvSpPr>
        <p:spPr>
          <a:xfrm>
            <a:off x="3028650" y="274750"/>
            <a:ext cx="3365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7826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Orbitron"/>
                <a:ea typeface="Orbitron"/>
                <a:cs typeface="Orbitron"/>
                <a:sym typeface="Orbitron"/>
              </a:rPr>
              <a:t>Keras Components</a:t>
            </a:r>
            <a:endParaRPr b="1" i="0" sz="2000" u="none" cap="none" strike="noStrike">
              <a:solidFill>
                <a:srgbClr val="242424"/>
              </a:solidFill>
              <a:highlight>
                <a:srgbClr val="FFFFFF"/>
              </a:highlight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3" name="Google Shape;10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550" y="823750"/>
            <a:ext cx="5821299" cy="29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762" y="3854550"/>
            <a:ext cx="5084875" cy="9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2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5000"/>
              <a:t>Demonstration</a:t>
            </a:r>
            <a:endParaRPr sz="5000"/>
          </a:p>
        </p:txBody>
      </p:sp>
      <p:sp>
        <p:nvSpPr>
          <p:cNvPr id="1080" name="Google Shape;1080;p22"/>
          <p:cNvSpPr txBox="1"/>
          <p:nvPr>
            <p:ph idx="2" type="title"/>
          </p:nvPr>
        </p:nvSpPr>
        <p:spPr>
          <a:xfrm>
            <a:off x="3915450" y="1163050"/>
            <a:ext cx="14043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81" name="Google Shape;108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" name="Google Shape;1086;p23"/>
          <p:cNvGrpSpPr/>
          <p:nvPr/>
        </p:nvGrpSpPr>
        <p:grpSpPr>
          <a:xfrm>
            <a:off x="6020929" y="3401843"/>
            <a:ext cx="2298887" cy="821717"/>
            <a:chOff x="4411970" y="1801825"/>
            <a:chExt cx="734586" cy="409262"/>
          </a:xfrm>
        </p:grpSpPr>
        <p:sp>
          <p:nvSpPr>
            <p:cNvPr id="1087" name="Google Shape;1087;p23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4411970" y="1801825"/>
              <a:ext cx="184087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23"/>
          <p:cNvGrpSpPr/>
          <p:nvPr/>
        </p:nvGrpSpPr>
        <p:grpSpPr>
          <a:xfrm>
            <a:off x="820803" y="1401583"/>
            <a:ext cx="4645554" cy="3054793"/>
            <a:chOff x="235800" y="830650"/>
            <a:chExt cx="6978450" cy="4588844"/>
          </a:xfrm>
        </p:grpSpPr>
        <p:sp>
          <p:nvSpPr>
            <p:cNvPr id="1090" name="Google Shape;1090;p23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6" name="Google Shape;1096;p23"/>
          <p:cNvSpPr/>
          <p:nvPr/>
        </p:nvSpPr>
        <p:spPr>
          <a:xfrm>
            <a:off x="3247134" y="3100197"/>
            <a:ext cx="192600" cy="19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23"/>
          <p:cNvSpPr txBox="1"/>
          <p:nvPr>
            <p:ph idx="4294967295" type="subTitle"/>
          </p:nvPr>
        </p:nvSpPr>
        <p:spPr>
          <a:xfrm>
            <a:off x="6020925" y="1542475"/>
            <a:ext cx="229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22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Pneumonia</a:t>
            </a:r>
            <a:endParaRPr b="1" i="0" sz="22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098" name="Google Shape;1098;p23"/>
          <p:cNvSpPr txBox="1"/>
          <p:nvPr>
            <p:ph idx="4294967295" type="subTitle"/>
          </p:nvPr>
        </p:nvSpPr>
        <p:spPr>
          <a:xfrm>
            <a:off x="6020925" y="1979725"/>
            <a:ext cx="2898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Affects our lungs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Caused by bacteria, viruses…</a:t>
            </a:r>
            <a:b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Leads to fluid </a:t>
            </a:r>
            <a:r>
              <a:rPr b="0" i="0" lang="en" sz="13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air sacs or alveoli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9" name="Google Shape;1099;p23"/>
          <p:cNvSpPr txBox="1"/>
          <p:nvPr>
            <p:ph idx="4294967295" type="subTitle"/>
          </p:nvPr>
        </p:nvSpPr>
        <p:spPr>
          <a:xfrm>
            <a:off x="6125107" y="3574742"/>
            <a:ext cx="229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2200" u="none" cap="none" strike="noStrike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Health care</a:t>
            </a:r>
            <a:endParaRPr b="1" i="0" sz="2200" u="none" cap="none" strike="noStrike">
              <a:solidFill>
                <a:schemeClr val="accent3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00" name="Google Shape;1100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01" name="Google Shape;1101;p23"/>
          <p:cNvSpPr/>
          <p:nvPr/>
        </p:nvSpPr>
        <p:spPr>
          <a:xfrm>
            <a:off x="4636009" y="2711172"/>
            <a:ext cx="192600" cy="19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23"/>
          <p:cNvSpPr/>
          <p:nvPr/>
        </p:nvSpPr>
        <p:spPr>
          <a:xfrm>
            <a:off x="3529984" y="2205097"/>
            <a:ext cx="192600" cy="19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23"/>
          <p:cNvSpPr/>
          <p:nvPr/>
        </p:nvSpPr>
        <p:spPr>
          <a:xfrm>
            <a:off x="2204459" y="3574747"/>
            <a:ext cx="192600" cy="19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23"/>
          <p:cNvSpPr/>
          <p:nvPr/>
        </p:nvSpPr>
        <p:spPr>
          <a:xfrm>
            <a:off x="1639834" y="2518572"/>
            <a:ext cx="192600" cy="19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23"/>
          <p:cNvSpPr/>
          <p:nvPr/>
        </p:nvSpPr>
        <p:spPr>
          <a:xfrm>
            <a:off x="4443409" y="1949022"/>
            <a:ext cx="192600" cy="19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112" name="Google Shape;11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300" y="1565725"/>
            <a:ext cx="2008674" cy="267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3825" y="1104175"/>
            <a:ext cx="2116352" cy="16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4701" y="2236125"/>
            <a:ext cx="2008674" cy="2008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5" name="Google Shape;1115;p24"/>
          <p:cNvCxnSpPr/>
          <p:nvPr/>
        </p:nvCxnSpPr>
        <p:spPr>
          <a:xfrm>
            <a:off x="2790199" y="3364962"/>
            <a:ext cx="342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16" name="Google Shape;1116;p24"/>
          <p:cNvGrpSpPr/>
          <p:nvPr/>
        </p:nvGrpSpPr>
        <p:grpSpPr>
          <a:xfrm>
            <a:off x="2707758" y="3271169"/>
            <a:ext cx="187557" cy="187557"/>
            <a:chOff x="8565775" y="671075"/>
            <a:chExt cx="441000" cy="441000"/>
          </a:xfrm>
        </p:grpSpPr>
        <p:sp>
          <p:nvSpPr>
            <p:cNvPr id="1117" name="Google Shape;1117;p24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882"/>
                  </a:srgbClr>
                </a:gs>
                <a:gs pos="100000">
                  <a:srgbClr val="FFFFFF">
                    <a:alpha val="6588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24"/>
          <p:cNvGrpSpPr/>
          <p:nvPr/>
        </p:nvGrpSpPr>
        <p:grpSpPr>
          <a:xfrm>
            <a:off x="6145283" y="3271169"/>
            <a:ext cx="187557" cy="187557"/>
            <a:chOff x="8565775" y="671075"/>
            <a:chExt cx="441000" cy="441000"/>
          </a:xfrm>
        </p:grpSpPr>
        <p:sp>
          <p:nvSpPr>
            <p:cNvPr id="1120" name="Google Shape;1120;p24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882"/>
                  </a:srgbClr>
                </a:gs>
                <a:gs pos="100000">
                  <a:srgbClr val="FFFFFF">
                    <a:alpha val="6588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2" name="Google Shape;1122;p24"/>
          <p:cNvSpPr txBox="1"/>
          <p:nvPr>
            <p:ph idx="4294967295" type="subTitle"/>
          </p:nvPr>
        </p:nvSpPr>
        <p:spPr>
          <a:xfrm>
            <a:off x="3411103" y="3458729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Combination</a:t>
            </a:r>
            <a:endParaRPr b="1" i="0" sz="2000" u="none" cap="none" strike="noStrike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23" name="Google Shape;112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129" name="Google Shape;1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050" y="1249000"/>
            <a:ext cx="2116352" cy="16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020" y="3568345"/>
            <a:ext cx="2584410" cy="749913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1" name="Google Shape;11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7500" y="1249000"/>
            <a:ext cx="4255250" cy="210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2" name="Google Shape;1132;p25"/>
          <p:cNvGrpSpPr/>
          <p:nvPr/>
        </p:nvGrpSpPr>
        <p:grpSpPr>
          <a:xfrm>
            <a:off x="4092006" y="3630911"/>
            <a:ext cx="3446248" cy="624796"/>
            <a:chOff x="4404545" y="3301592"/>
            <a:chExt cx="782403" cy="129272"/>
          </a:xfrm>
        </p:grpSpPr>
        <p:sp>
          <p:nvSpPr>
            <p:cNvPr id="1133" name="Google Shape;1133;p25"/>
            <p:cNvSpPr/>
            <p:nvPr/>
          </p:nvSpPr>
          <p:spPr>
            <a:xfrm>
              <a:off x="4404545" y="3301592"/>
              <a:ext cx="782403" cy="129272"/>
            </a:xfrm>
            <a:custGeom>
              <a:rect b="b" l="l" r="r" t="t"/>
              <a:pathLst>
                <a:path extrusionOk="0"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4416034" y="3308320"/>
              <a:ext cx="120286" cy="115726"/>
            </a:xfrm>
            <a:custGeom>
              <a:rect b="b" l="l" r="r" t="t"/>
              <a:pathLst>
                <a:path extrusionOk="0"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35" name="Google Shape;1135;p25"/>
          <p:cNvCxnSpPr>
            <a:stCxn id="1130" idx="3"/>
          </p:cNvCxnSpPr>
          <p:nvPr/>
        </p:nvCxnSpPr>
        <p:spPr>
          <a:xfrm>
            <a:off x="3303430" y="3943302"/>
            <a:ext cx="1086600" cy="3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6" name="Google Shape;1136;p25"/>
          <p:cNvSpPr txBox="1"/>
          <p:nvPr/>
        </p:nvSpPr>
        <p:spPr>
          <a:xfrm>
            <a:off x="4799700" y="3689200"/>
            <a:ext cx="26727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rPr>
              <a:t>Making Prediction</a:t>
            </a:r>
            <a:endParaRPr b="0" i="0" sz="2200" u="none" cap="none" strike="noStrike">
              <a:solidFill>
                <a:schemeClr val="lt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137" name="Google Shape;113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2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KERAS PIPELINE</a:t>
            </a:r>
            <a:endParaRPr/>
          </a:p>
        </p:txBody>
      </p:sp>
      <p:sp>
        <p:nvSpPr>
          <p:cNvPr id="1143" name="Google Shape;1143;p27"/>
          <p:cNvSpPr txBox="1"/>
          <p:nvPr>
            <p:ph idx="4294967295" type="subTitle"/>
          </p:nvPr>
        </p:nvSpPr>
        <p:spPr>
          <a:xfrm flipH="1">
            <a:off x="722409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chemeClr val="accent2"/>
                </a:solidFill>
                <a:latin typeface="Orbitron"/>
                <a:ea typeface="Orbitron"/>
                <a:cs typeface="Orbitron"/>
                <a:sym typeface="Orbitron"/>
              </a:rPr>
              <a:t>Description</a:t>
            </a:r>
            <a:endParaRPr b="1" i="0" sz="1900" u="none" cap="none" strike="noStrike">
              <a:solidFill>
                <a:schemeClr val="accent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44" name="Google Shape;1144;p27"/>
          <p:cNvSpPr txBox="1"/>
          <p:nvPr>
            <p:ph idx="4294967295" type="subTitle"/>
          </p:nvPr>
        </p:nvSpPr>
        <p:spPr>
          <a:xfrm flipH="1">
            <a:off x="4647403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Preprocess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45" name="Google Shape;1145;p27"/>
          <p:cNvSpPr txBox="1"/>
          <p:nvPr>
            <p:ph idx="4294967295" type="subTitle"/>
          </p:nvPr>
        </p:nvSpPr>
        <p:spPr>
          <a:xfrm flipH="1">
            <a:off x="2684906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Explore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46" name="Google Shape;1146;p27"/>
          <p:cNvSpPr txBox="1"/>
          <p:nvPr>
            <p:ph idx="4294967295" type="subTitle"/>
          </p:nvPr>
        </p:nvSpPr>
        <p:spPr>
          <a:xfrm flipH="1">
            <a:off x="6609900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Implement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47" name="Google Shape;1147;p27"/>
          <p:cNvSpPr/>
          <p:nvPr/>
        </p:nvSpPr>
        <p:spPr>
          <a:xfrm>
            <a:off x="7109100" y="2244540"/>
            <a:ext cx="818100" cy="818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27"/>
          <p:cNvSpPr txBox="1"/>
          <p:nvPr>
            <p:ph idx="4294967295" type="subTitle"/>
          </p:nvPr>
        </p:nvSpPr>
        <p:spPr>
          <a:xfrm flipH="1">
            <a:off x="858459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01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49" name="Google Shape;1149;p27"/>
          <p:cNvSpPr txBox="1"/>
          <p:nvPr>
            <p:ph idx="4294967295" type="subTitle"/>
          </p:nvPr>
        </p:nvSpPr>
        <p:spPr>
          <a:xfrm flipH="1">
            <a:off x="4783453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03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50" name="Google Shape;1150;p27"/>
          <p:cNvSpPr txBox="1"/>
          <p:nvPr>
            <p:ph idx="4294967295" type="subTitle"/>
          </p:nvPr>
        </p:nvSpPr>
        <p:spPr>
          <a:xfrm flipH="1">
            <a:off x="2820956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02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51" name="Google Shape;1151;p27"/>
          <p:cNvSpPr txBox="1"/>
          <p:nvPr>
            <p:ph idx="4294967295" type="subTitle"/>
          </p:nvPr>
        </p:nvSpPr>
        <p:spPr>
          <a:xfrm flipH="1">
            <a:off x="6745950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04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152" name="Google Shape;1152;p27"/>
          <p:cNvGrpSpPr/>
          <p:nvPr/>
        </p:nvGrpSpPr>
        <p:grpSpPr>
          <a:xfrm>
            <a:off x="1221603" y="2263603"/>
            <a:ext cx="818100" cy="818100"/>
            <a:chOff x="5146603" y="2244540"/>
            <a:chExt cx="818100" cy="818100"/>
          </a:xfrm>
        </p:grpSpPr>
        <p:sp>
          <p:nvSpPr>
            <p:cNvPr id="1153" name="Google Shape;1153;p27"/>
            <p:cNvSpPr/>
            <p:nvPr/>
          </p:nvSpPr>
          <p:spPr>
            <a:xfrm>
              <a:off x="5146603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4" name="Google Shape;1154;p27"/>
            <p:cNvGrpSpPr/>
            <p:nvPr/>
          </p:nvGrpSpPr>
          <p:grpSpPr>
            <a:xfrm>
              <a:off x="5386000" y="2504497"/>
              <a:ext cx="339306" cy="298186"/>
              <a:chOff x="2085450" y="2057100"/>
              <a:chExt cx="481900" cy="423500"/>
            </a:xfrm>
          </p:grpSpPr>
          <p:sp>
            <p:nvSpPr>
              <p:cNvPr id="1155" name="Google Shape;1155;p27"/>
              <p:cNvSpPr/>
              <p:nvPr/>
            </p:nvSpPr>
            <p:spPr>
              <a:xfrm>
                <a:off x="2085450" y="2061650"/>
                <a:ext cx="141250" cy="418950"/>
              </a:xfrm>
              <a:custGeom>
                <a:rect b="b" l="l" r="r" t="t"/>
                <a:pathLst>
                  <a:path extrusionOk="0" h="16758" w="5650">
                    <a:moveTo>
                      <a:pt x="4305" y="6452"/>
                    </a:moveTo>
                    <a:cubicBezTo>
                      <a:pt x="4736" y="6452"/>
                      <a:pt x="5115" y="6999"/>
                      <a:pt x="4728" y="7411"/>
                    </a:cubicBezTo>
                    <a:cubicBezTo>
                      <a:pt x="4520" y="7631"/>
                      <a:pt x="4352" y="7887"/>
                      <a:pt x="4228" y="8164"/>
                    </a:cubicBezTo>
                    <a:cubicBezTo>
                      <a:pt x="4120" y="8402"/>
                      <a:pt x="3927" y="8502"/>
                      <a:pt x="3732" y="8502"/>
                    </a:cubicBezTo>
                    <a:cubicBezTo>
                      <a:pt x="3367" y="8502"/>
                      <a:pt x="2999" y="8150"/>
                      <a:pt x="3195" y="7703"/>
                    </a:cubicBezTo>
                    <a:cubicBezTo>
                      <a:pt x="3373" y="7312"/>
                      <a:pt x="3611" y="6951"/>
                      <a:pt x="3903" y="6637"/>
                    </a:cubicBezTo>
                    <a:cubicBezTo>
                      <a:pt x="4027" y="6506"/>
                      <a:pt x="4169" y="6452"/>
                      <a:pt x="4305" y="6452"/>
                    </a:cubicBezTo>
                    <a:close/>
                    <a:moveTo>
                      <a:pt x="2983" y="9449"/>
                    </a:moveTo>
                    <a:cubicBezTo>
                      <a:pt x="3331" y="9449"/>
                      <a:pt x="3684" y="9752"/>
                      <a:pt x="3539" y="10191"/>
                    </a:cubicBezTo>
                    <a:lnTo>
                      <a:pt x="3361" y="10727"/>
                    </a:lnTo>
                    <a:cubicBezTo>
                      <a:pt x="3270" y="10997"/>
                      <a:pt x="3059" y="11113"/>
                      <a:pt x="2845" y="11113"/>
                    </a:cubicBezTo>
                    <a:cubicBezTo>
                      <a:pt x="2498" y="11113"/>
                      <a:pt x="2143" y="10808"/>
                      <a:pt x="2289" y="10368"/>
                    </a:cubicBezTo>
                    <a:lnTo>
                      <a:pt x="2467" y="9832"/>
                    </a:lnTo>
                    <a:cubicBezTo>
                      <a:pt x="2558" y="9564"/>
                      <a:pt x="2770" y="9449"/>
                      <a:pt x="2983" y="9449"/>
                    </a:cubicBezTo>
                    <a:close/>
                    <a:moveTo>
                      <a:pt x="5649" y="1"/>
                    </a:moveTo>
                    <a:lnTo>
                      <a:pt x="356" y="2117"/>
                    </a:lnTo>
                    <a:cubicBezTo>
                      <a:pt x="142" y="2202"/>
                      <a:pt x="3" y="2410"/>
                      <a:pt x="3" y="2641"/>
                    </a:cubicBezTo>
                    <a:lnTo>
                      <a:pt x="3" y="16192"/>
                    </a:lnTo>
                    <a:cubicBezTo>
                      <a:pt x="1" y="16516"/>
                      <a:pt x="265" y="16758"/>
                      <a:pt x="564" y="16758"/>
                    </a:cubicBezTo>
                    <a:cubicBezTo>
                      <a:pt x="634" y="16758"/>
                      <a:pt x="706" y="16745"/>
                      <a:pt x="777" y="16716"/>
                    </a:cubicBezTo>
                    <a:lnTo>
                      <a:pt x="5649" y="1476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7"/>
              <p:cNvSpPr/>
              <p:nvPr/>
            </p:nvSpPr>
            <p:spPr>
              <a:xfrm>
                <a:off x="2254900" y="2061050"/>
                <a:ext cx="143050" cy="415650"/>
              </a:xfrm>
              <a:custGeom>
                <a:rect b="b" l="l" r="r" t="t"/>
                <a:pathLst>
                  <a:path extrusionOk="0" h="16626" w="5722">
                    <a:moveTo>
                      <a:pt x="2504" y="6585"/>
                    </a:moveTo>
                    <a:cubicBezTo>
                      <a:pt x="2647" y="6585"/>
                      <a:pt x="2794" y="6645"/>
                      <a:pt x="2916" y="6788"/>
                    </a:cubicBezTo>
                    <a:cubicBezTo>
                      <a:pt x="3153" y="7068"/>
                      <a:pt x="3349" y="7378"/>
                      <a:pt x="3500" y="7709"/>
                    </a:cubicBezTo>
                    <a:cubicBezTo>
                      <a:pt x="3766" y="8258"/>
                      <a:pt x="3464" y="8654"/>
                      <a:pt x="3096" y="8654"/>
                    </a:cubicBezTo>
                    <a:cubicBezTo>
                      <a:pt x="2878" y="8654"/>
                      <a:pt x="2636" y="8515"/>
                      <a:pt x="2476" y="8185"/>
                    </a:cubicBezTo>
                    <a:cubicBezTo>
                      <a:pt x="2367" y="7947"/>
                      <a:pt x="2226" y="7724"/>
                      <a:pt x="2057" y="7523"/>
                    </a:cubicBezTo>
                    <a:cubicBezTo>
                      <a:pt x="1694" y="7098"/>
                      <a:pt x="2083" y="6585"/>
                      <a:pt x="2504" y="6585"/>
                    </a:cubicBezTo>
                    <a:close/>
                    <a:moveTo>
                      <a:pt x="1" y="0"/>
                    </a:moveTo>
                    <a:lnTo>
                      <a:pt x="1" y="5475"/>
                    </a:lnTo>
                    <a:cubicBezTo>
                      <a:pt x="217" y="5475"/>
                      <a:pt x="434" y="5496"/>
                      <a:pt x="648" y="5532"/>
                    </a:cubicBezTo>
                    <a:cubicBezTo>
                      <a:pt x="1334" y="5657"/>
                      <a:pt x="1201" y="6655"/>
                      <a:pt x="564" y="6655"/>
                    </a:cubicBezTo>
                    <a:cubicBezTo>
                      <a:pt x="525" y="6655"/>
                      <a:pt x="483" y="6651"/>
                      <a:pt x="440" y="6643"/>
                    </a:cubicBezTo>
                    <a:cubicBezTo>
                      <a:pt x="296" y="6622"/>
                      <a:pt x="148" y="6610"/>
                      <a:pt x="1" y="6604"/>
                    </a:cubicBezTo>
                    <a:lnTo>
                      <a:pt x="1" y="14744"/>
                    </a:lnTo>
                    <a:lnTo>
                      <a:pt x="5722" y="16626"/>
                    </a:lnTo>
                    <a:lnTo>
                      <a:pt x="5722" y="10395"/>
                    </a:lnTo>
                    <a:cubicBezTo>
                      <a:pt x="5704" y="10397"/>
                      <a:pt x="5684" y="10397"/>
                      <a:pt x="5661" y="10397"/>
                    </a:cubicBezTo>
                    <a:cubicBezTo>
                      <a:pt x="5400" y="10397"/>
                      <a:pt x="4871" y="10299"/>
                      <a:pt x="4388" y="10085"/>
                    </a:cubicBezTo>
                    <a:cubicBezTo>
                      <a:pt x="3793" y="9819"/>
                      <a:pt x="4068" y="8997"/>
                      <a:pt x="4603" y="8997"/>
                    </a:cubicBezTo>
                    <a:cubicBezTo>
                      <a:pt x="4680" y="8997"/>
                      <a:pt x="4763" y="9014"/>
                      <a:pt x="4849" y="9052"/>
                    </a:cubicBezTo>
                    <a:cubicBezTo>
                      <a:pt x="5123" y="9176"/>
                      <a:pt x="5418" y="9251"/>
                      <a:pt x="5722" y="9275"/>
                    </a:cubicBezTo>
                    <a:lnTo>
                      <a:pt x="5722" y="1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>
                <a:off x="2426175" y="2057100"/>
                <a:ext cx="141175" cy="418925"/>
              </a:xfrm>
              <a:custGeom>
                <a:rect b="b" l="l" r="r" t="t"/>
                <a:pathLst>
                  <a:path extrusionOk="0" h="16757" w="5647">
                    <a:moveTo>
                      <a:pt x="2800" y="5647"/>
                    </a:moveTo>
                    <a:cubicBezTo>
                      <a:pt x="3154" y="5647"/>
                      <a:pt x="3516" y="5968"/>
                      <a:pt x="3349" y="6410"/>
                    </a:cubicBezTo>
                    <a:lnTo>
                      <a:pt x="3153" y="6937"/>
                    </a:lnTo>
                    <a:cubicBezTo>
                      <a:pt x="3055" y="7196"/>
                      <a:pt x="2850" y="7305"/>
                      <a:pt x="2643" y="7305"/>
                    </a:cubicBezTo>
                    <a:cubicBezTo>
                      <a:pt x="2288" y="7305"/>
                      <a:pt x="1929" y="6984"/>
                      <a:pt x="2096" y="6539"/>
                    </a:cubicBezTo>
                    <a:lnTo>
                      <a:pt x="2295" y="6012"/>
                    </a:lnTo>
                    <a:cubicBezTo>
                      <a:pt x="2390" y="5755"/>
                      <a:pt x="2594" y="5647"/>
                      <a:pt x="2800" y="5647"/>
                    </a:cubicBezTo>
                    <a:close/>
                    <a:moveTo>
                      <a:pt x="1700" y="8178"/>
                    </a:moveTo>
                    <a:cubicBezTo>
                      <a:pt x="2108" y="8178"/>
                      <a:pt x="2500" y="8655"/>
                      <a:pt x="2168" y="9090"/>
                    </a:cubicBezTo>
                    <a:cubicBezTo>
                      <a:pt x="1906" y="9433"/>
                      <a:pt x="1587" y="9725"/>
                      <a:pt x="1226" y="9960"/>
                    </a:cubicBezTo>
                    <a:cubicBezTo>
                      <a:pt x="1118" y="10030"/>
                      <a:pt x="1011" y="10060"/>
                      <a:pt x="911" y="10060"/>
                    </a:cubicBezTo>
                    <a:cubicBezTo>
                      <a:pt x="424" y="10060"/>
                      <a:pt x="97" y="9344"/>
                      <a:pt x="612" y="9012"/>
                    </a:cubicBezTo>
                    <a:cubicBezTo>
                      <a:pt x="867" y="8849"/>
                      <a:pt x="1090" y="8641"/>
                      <a:pt x="1274" y="8403"/>
                    </a:cubicBezTo>
                    <a:cubicBezTo>
                      <a:pt x="1394" y="8244"/>
                      <a:pt x="1548" y="8178"/>
                      <a:pt x="1700" y="8178"/>
                    </a:cubicBezTo>
                    <a:close/>
                    <a:moveTo>
                      <a:pt x="5080" y="0"/>
                    </a:moveTo>
                    <a:cubicBezTo>
                      <a:pt x="5010" y="0"/>
                      <a:pt x="4939" y="13"/>
                      <a:pt x="4869" y="41"/>
                    </a:cubicBezTo>
                    <a:lnTo>
                      <a:pt x="0" y="1989"/>
                    </a:lnTo>
                    <a:lnTo>
                      <a:pt x="0" y="16756"/>
                    </a:lnTo>
                    <a:lnTo>
                      <a:pt x="5291" y="14640"/>
                    </a:lnTo>
                    <a:cubicBezTo>
                      <a:pt x="5505" y="14555"/>
                      <a:pt x="5646" y="14347"/>
                      <a:pt x="5646" y="14116"/>
                    </a:cubicBezTo>
                    <a:lnTo>
                      <a:pt x="5646" y="565"/>
                    </a:lnTo>
                    <a:cubicBezTo>
                      <a:pt x="5644" y="240"/>
                      <a:pt x="5378" y="0"/>
                      <a:pt x="50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58" name="Google Shape;1158;p27"/>
          <p:cNvGrpSpPr/>
          <p:nvPr/>
        </p:nvGrpSpPr>
        <p:grpSpPr>
          <a:xfrm>
            <a:off x="3184109" y="2244515"/>
            <a:ext cx="818100" cy="818100"/>
            <a:chOff x="1221609" y="2244540"/>
            <a:chExt cx="818100" cy="818100"/>
          </a:xfrm>
        </p:grpSpPr>
        <p:sp>
          <p:nvSpPr>
            <p:cNvPr id="1159" name="Google Shape;1159;p27"/>
            <p:cNvSpPr/>
            <p:nvPr/>
          </p:nvSpPr>
          <p:spPr>
            <a:xfrm>
              <a:off x="1221609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0" name="Google Shape;1160;p27"/>
            <p:cNvGrpSpPr/>
            <p:nvPr/>
          </p:nvGrpSpPr>
          <p:grpSpPr>
            <a:xfrm>
              <a:off x="1461059" y="2483955"/>
              <a:ext cx="339200" cy="339271"/>
              <a:chOff x="5049725" y="2027900"/>
              <a:chExt cx="481750" cy="481850"/>
            </a:xfrm>
          </p:grpSpPr>
          <p:sp>
            <p:nvSpPr>
              <p:cNvPr id="1161" name="Google Shape;1161;p27"/>
              <p:cNvSpPr/>
              <p:nvPr/>
            </p:nvSpPr>
            <p:spPr>
              <a:xfrm>
                <a:off x="5191775" y="2394925"/>
                <a:ext cx="197625" cy="114825"/>
              </a:xfrm>
              <a:custGeom>
                <a:rect b="b" l="l" r="r" t="t"/>
                <a:pathLst>
                  <a:path extrusionOk="0" h="4593" w="7905">
                    <a:moveTo>
                      <a:pt x="0" y="0"/>
                    </a:moveTo>
                    <a:lnTo>
                      <a:pt x="0" y="566"/>
                    </a:lnTo>
                    <a:cubicBezTo>
                      <a:pt x="3" y="1298"/>
                      <a:pt x="479" y="1949"/>
                      <a:pt x="1178" y="2171"/>
                    </a:cubicBezTo>
                    <a:cubicBezTo>
                      <a:pt x="1407" y="3502"/>
                      <a:pt x="2560" y="4593"/>
                      <a:pt x="3954" y="4593"/>
                    </a:cubicBezTo>
                    <a:cubicBezTo>
                      <a:pt x="5345" y="4593"/>
                      <a:pt x="6499" y="3502"/>
                      <a:pt x="6728" y="2171"/>
                    </a:cubicBezTo>
                    <a:cubicBezTo>
                      <a:pt x="7426" y="1949"/>
                      <a:pt x="7902" y="1298"/>
                      <a:pt x="7905" y="566"/>
                    </a:cubicBezTo>
                    <a:lnTo>
                      <a:pt x="79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>
                <a:off x="5113625" y="2027900"/>
                <a:ext cx="347300" cy="338825"/>
              </a:xfrm>
              <a:custGeom>
                <a:rect b="b" l="l" r="r" t="t"/>
                <a:pathLst>
                  <a:path extrusionOk="0" h="13553" w="13892">
                    <a:moveTo>
                      <a:pt x="7080" y="2260"/>
                    </a:moveTo>
                    <a:cubicBezTo>
                      <a:pt x="9574" y="2263"/>
                      <a:pt x="11594" y="4284"/>
                      <a:pt x="11597" y="6777"/>
                    </a:cubicBezTo>
                    <a:cubicBezTo>
                      <a:pt x="11597" y="7090"/>
                      <a:pt x="11344" y="7340"/>
                      <a:pt x="11031" y="7340"/>
                    </a:cubicBezTo>
                    <a:cubicBezTo>
                      <a:pt x="10718" y="7340"/>
                      <a:pt x="10468" y="7090"/>
                      <a:pt x="10468" y="6777"/>
                    </a:cubicBezTo>
                    <a:cubicBezTo>
                      <a:pt x="10465" y="4907"/>
                      <a:pt x="8950" y="3392"/>
                      <a:pt x="7080" y="3389"/>
                    </a:cubicBezTo>
                    <a:cubicBezTo>
                      <a:pt x="6767" y="3389"/>
                      <a:pt x="6514" y="3136"/>
                      <a:pt x="6514" y="2826"/>
                    </a:cubicBezTo>
                    <a:cubicBezTo>
                      <a:pt x="6514" y="2513"/>
                      <a:pt x="6767" y="2260"/>
                      <a:pt x="7080" y="2260"/>
                    </a:cubicBezTo>
                    <a:close/>
                    <a:moveTo>
                      <a:pt x="7070" y="1"/>
                    </a:moveTo>
                    <a:cubicBezTo>
                      <a:pt x="6595" y="1"/>
                      <a:pt x="6111" y="50"/>
                      <a:pt x="5623" y="152"/>
                    </a:cubicBezTo>
                    <a:cubicBezTo>
                      <a:pt x="3075" y="685"/>
                      <a:pt x="1001" y="2754"/>
                      <a:pt x="459" y="5301"/>
                    </a:cubicBezTo>
                    <a:cubicBezTo>
                      <a:pt x="1" y="7469"/>
                      <a:pt x="567" y="9644"/>
                      <a:pt x="2015" y="11270"/>
                    </a:cubicBezTo>
                    <a:cubicBezTo>
                      <a:pt x="2584" y="11908"/>
                      <a:pt x="2952" y="12703"/>
                      <a:pt x="3072" y="13552"/>
                    </a:cubicBezTo>
                    <a:lnTo>
                      <a:pt x="11088" y="13552"/>
                    </a:lnTo>
                    <a:cubicBezTo>
                      <a:pt x="11221" y="12691"/>
                      <a:pt x="11597" y="11887"/>
                      <a:pt x="12175" y="11233"/>
                    </a:cubicBezTo>
                    <a:cubicBezTo>
                      <a:pt x="13259" y="10002"/>
                      <a:pt x="13892" y="8418"/>
                      <a:pt x="13892" y="6777"/>
                    </a:cubicBezTo>
                    <a:cubicBezTo>
                      <a:pt x="13892" y="2969"/>
                      <a:pt x="10766" y="1"/>
                      <a:pt x="70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5049725" y="2197300"/>
                <a:ext cx="56400" cy="28275"/>
              </a:xfrm>
              <a:custGeom>
                <a:rect b="b" l="l" r="r" t="t"/>
                <a:pathLst>
                  <a:path extrusionOk="0" h="1131" w="2256">
                    <a:moveTo>
                      <a:pt x="563" y="1"/>
                    </a:moveTo>
                    <a:cubicBezTo>
                      <a:pt x="250" y="1"/>
                      <a:pt x="0" y="254"/>
                      <a:pt x="0" y="567"/>
                    </a:cubicBezTo>
                    <a:cubicBezTo>
                      <a:pt x="0" y="877"/>
                      <a:pt x="250" y="1130"/>
                      <a:pt x="563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27"/>
              <p:cNvSpPr/>
              <p:nvPr/>
            </p:nvSpPr>
            <p:spPr>
              <a:xfrm>
                <a:off x="5052575" y="2102800"/>
                <a:ext cx="50850" cy="48075"/>
              </a:xfrm>
              <a:custGeom>
                <a:rect b="b" l="l" r="r" t="t"/>
                <a:pathLst>
                  <a:path extrusionOk="0" h="1923" w="2034">
                    <a:moveTo>
                      <a:pt x="623" y="0"/>
                    </a:moveTo>
                    <a:cubicBezTo>
                      <a:pt x="478" y="0"/>
                      <a:pt x="333" y="56"/>
                      <a:pt x="224" y="167"/>
                    </a:cubicBezTo>
                    <a:cubicBezTo>
                      <a:pt x="4" y="384"/>
                      <a:pt x="1" y="736"/>
                      <a:pt x="214" y="959"/>
                    </a:cubicBezTo>
                    <a:lnTo>
                      <a:pt x="1015" y="1757"/>
                    </a:lnTo>
                    <a:cubicBezTo>
                      <a:pt x="1125" y="1867"/>
                      <a:pt x="1269" y="1922"/>
                      <a:pt x="1413" y="1922"/>
                    </a:cubicBezTo>
                    <a:cubicBezTo>
                      <a:pt x="1558" y="1922"/>
                      <a:pt x="1702" y="1867"/>
                      <a:pt x="1813" y="1757"/>
                    </a:cubicBezTo>
                    <a:cubicBezTo>
                      <a:pt x="2033" y="1534"/>
                      <a:pt x="2033" y="1179"/>
                      <a:pt x="1813" y="959"/>
                    </a:cubicBezTo>
                    <a:lnTo>
                      <a:pt x="1015" y="158"/>
                    </a:lnTo>
                    <a:cubicBezTo>
                      <a:pt x="906" y="53"/>
                      <a:pt x="764" y="0"/>
                      <a:pt x="6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27"/>
              <p:cNvSpPr/>
              <p:nvPr/>
            </p:nvSpPr>
            <p:spPr>
              <a:xfrm>
                <a:off x="5052575" y="2272175"/>
                <a:ext cx="50700" cy="47900"/>
              </a:xfrm>
              <a:custGeom>
                <a:rect b="b" l="l" r="r" t="t"/>
                <a:pathLst>
                  <a:path extrusionOk="0" h="1916" w="2028">
                    <a:moveTo>
                      <a:pt x="1405" y="0"/>
                    </a:moveTo>
                    <a:cubicBezTo>
                      <a:pt x="1264" y="0"/>
                      <a:pt x="1124" y="53"/>
                      <a:pt x="1015" y="159"/>
                    </a:cubicBezTo>
                    <a:lnTo>
                      <a:pt x="214" y="960"/>
                    </a:lnTo>
                    <a:cubicBezTo>
                      <a:pt x="1" y="1179"/>
                      <a:pt x="4" y="1532"/>
                      <a:pt x="224" y="1749"/>
                    </a:cubicBezTo>
                    <a:cubicBezTo>
                      <a:pt x="333" y="1860"/>
                      <a:pt x="478" y="1916"/>
                      <a:pt x="623" y="1916"/>
                    </a:cubicBezTo>
                    <a:cubicBezTo>
                      <a:pt x="764" y="1916"/>
                      <a:pt x="906" y="1863"/>
                      <a:pt x="1015" y="1758"/>
                    </a:cubicBezTo>
                    <a:lnTo>
                      <a:pt x="1813" y="960"/>
                    </a:lnTo>
                    <a:cubicBezTo>
                      <a:pt x="2027" y="737"/>
                      <a:pt x="2024" y="384"/>
                      <a:pt x="1804" y="168"/>
                    </a:cubicBezTo>
                    <a:cubicBezTo>
                      <a:pt x="1695" y="56"/>
                      <a:pt x="1550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5475050" y="2197300"/>
                <a:ext cx="56425" cy="28275"/>
              </a:xfrm>
              <a:custGeom>
                <a:rect b="b" l="l" r="r" t="t"/>
                <a:pathLst>
                  <a:path extrusionOk="0" h="1131" w="2257">
                    <a:moveTo>
                      <a:pt x="564" y="1"/>
                    </a:moveTo>
                    <a:cubicBezTo>
                      <a:pt x="251" y="1"/>
                      <a:pt x="1" y="254"/>
                      <a:pt x="1" y="567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5477925" y="2102800"/>
                <a:ext cx="50675" cy="47900"/>
              </a:xfrm>
              <a:custGeom>
                <a:rect b="b" l="l" r="r" t="t"/>
                <a:pathLst>
                  <a:path extrusionOk="0" h="1916" w="2027">
                    <a:moveTo>
                      <a:pt x="1405" y="0"/>
                    </a:moveTo>
                    <a:cubicBezTo>
                      <a:pt x="1264" y="0"/>
                      <a:pt x="1123" y="53"/>
                      <a:pt x="1015" y="158"/>
                    </a:cubicBezTo>
                    <a:lnTo>
                      <a:pt x="214" y="959"/>
                    </a:lnTo>
                    <a:cubicBezTo>
                      <a:pt x="0" y="1179"/>
                      <a:pt x="3" y="1531"/>
                      <a:pt x="223" y="1748"/>
                    </a:cubicBezTo>
                    <a:cubicBezTo>
                      <a:pt x="333" y="1860"/>
                      <a:pt x="478" y="1915"/>
                      <a:pt x="623" y="1915"/>
                    </a:cubicBezTo>
                    <a:cubicBezTo>
                      <a:pt x="764" y="1915"/>
                      <a:pt x="905" y="1863"/>
                      <a:pt x="1015" y="1757"/>
                    </a:cubicBezTo>
                    <a:lnTo>
                      <a:pt x="1813" y="959"/>
                    </a:lnTo>
                    <a:cubicBezTo>
                      <a:pt x="2027" y="736"/>
                      <a:pt x="2024" y="384"/>
                      <a:pt x="1804" y="167"/>
                    </a:cubicBezTo>
                    <a:cubicBezTo>
                      <a:pt x="1694" y="56"/>
                      <a:pt x="1549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5477775" y="2272000"/>
                <a:ext cx="50825" cy="48075"/>
              </a:xfrm>
              <a:custGeom>
                <a:rect b="b" l="l" r="r" t="t"/>
                <a:pathLst>
                  <a:path extrusionOk="0" h="1923" w="2033">
                    <a:moveTo>
                      <a:pt x="621" y="1"/>
                    </a:moveTo>
                    <a:cubicBezTo>
                      <a:pt x="476" y="1"/>
                      <a:pt x="331" y="56"/>
                      <a:pt x="220" y="166"/>
                    </a:cubicBezTo>
                    <a:cubicBezTo>
                      <a:pt x="0" y="388"/>
                      <a:pt x="0" y="744"/>
                      <a:pt x="220" y="967"/>
                    </a:cubicBezTo>
                    <a:lnTo>
                      <a:pt x="1021" y="1765"/>
                    </a:lnTo>
                    <a:cubicBezTo>
                      <a:pt x="1129" y="1870"/>
                      <a:pt x="1270" y="1923"/>
                      <a:pt x="1411" y="1923"/>
                    </a:cubicBezTo>
                    <a:cubicBezTo>
                      <a:pt x="1555" y="1923"/>
                      <a:pt x="1700" y="1867"/>
                      <a:pt x="1810" y="1756"/>
                    </a:cubicBezTo>
                    <a:cubicBezTo>
                      <a:pt x="2030" y="1539"/>
                      <a:pt x="2033" y="1186"/>
                      <a:pt x="1819" y="967"/>
                    </a:cubicBezTo>
                    <a:lnTo>
                      <a:pt x="1021" y="166"/>
                    </a:lnTo>
                    <a:cubicBezTo>
                      <a:pt x="910" y="56"/>
                      <a:pt x="765" y="1"/>
                      <a:pt x="6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69" name="Google Shape;1169;p27"/>
          <p:cNvGrpSpPr/>
          <p:nvPr/>
        </p:nvGrpSpPr>
        <p:grpSpPr>
          <a:xfrm>
            <a:off x="5187156" y="2244528"/>
            <a:ext cx="818100" cy="818100"/>
            <a:chOff x="3184106" y="2244540"/>
            <a:chExt cx="818100" cy="818100"/>
          </a:xfrm>
        </p:grpSpPr>
        <p:sp>
          <p:nvSpPr>
            <p:cNvPr id="1170" name="Google Shape;1170;p27"/>
            <p:cNvSpPr/>
            <p:nvPr/>
          </p:nvSpPr>
          <p:spPr>
            <a:xfrm>
              <a:off x="3184106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7"/>
            <p:cNvSpPr/>
            <p:nvPr/>
          </p:nvSpPr>
          <p:spPr>
            <a:xfrm>
              <a:off x="3423503" y="2483964"/>
              <a:ext cx="339306" cy="339253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7"/>
            <p:cNvSpPr/>
            <p:nvPr/>
          </p:nvSpPr>
          <p:spPr>
            <a:xfrm>
              <a:off x="3517413" y="2584668"/>
              <a:ext cx="144675" cy="139148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73" name="Google Shape;1173;p27"/>
          <p:cNvCxnSpPr/>
          <p:nvPr/>
        </p:nvCxnSpPr>
        <p:spPr>
          <a:xfrm>
            <a:off x="2039709" y="2653590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4" name="Google Shape;1174;p27"/>
          <p:cNvCxnSpPr/>
          <p:nvPr/>
        </p:nvCxnSpPr>
        <p:spPr>
          <a:xfrm>
            <a:off x="4022434" y="2659665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5" name="Google Shape;1175;p27"/>
          <p:cNvGrpSpPr/>
          <p:nvPr/>
        </p:nvGrpSpPr>
        <p:grpSpPr>
          <a:xfrm>
            <a:off x="7298912" y="2467855"/>
            <a:ext cx="438488" cy="371432"/>
            <a:chOff x="7636443" y="1204988"/>
            <a:chExt cx="804565" cy="67779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9" name="Google Shape;1179;p27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180" name="Google Shape;1180;p27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2" name="Google Shape;1182;p27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183" name="Google Shape;1183;p27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5" name="Google Shape;1185;p27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186" name="Google Shape;1186;p27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188" name="Google Shape;1188;p27"/>
          <p:cNvCxnSpPr>
            <a:stCxn id="1170" idx="6"/>
            <a:endCxn id="1147" idx="2"/>
          </p:cNvCxnSpPr>
          <p:nvPr/>
        </p:nvCxnSpPr>
        <p:spPr>
          <a:xfrm>
            <a:off x="6005256" y="2653578"/>
            <a:ext cx="11037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9" name="Google Shape;118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2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KERAS PIPELINE</a:t>
            </a:r>
            <a:endParaRPr/>
          </a:p>
        </p:txBody>
      </p:sp>
      <p:sp>
        <p:nvSpPr>
          <p:cNvPr id="1195" name="Google Shape;1195;p26"/>
          <p:cNvSpPr txBox="1"/>
          <p:nvPr>
            <p:ph idx="4294967295" type="subTitle"/>
          </p:nvPr>
        </p:nvSpPr>
        <p:spPr>
          <a:xfrm flipH="1">
            <a:off x="722409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Description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96" name="Google Shape;1196;p26"/>
          <p:cNvSpPr txBox="1"/>
          <p:nvPr>
            <p:ph idx="4294967295" type="subTitle"/>
          </p:nvPr>
        </p:nvSpPr>
        <p:spPr>
          <a:xfrm flipH="1">
            <a:off x="4647403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Preprocess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97" name="Google Shape;1197;p26"/>
          <p:cNvSpPr txBox="1"/>
          <p:nvPr>
            <p:ph idx="4294967295" type="subTitle"/>
          </p:nvPr>
        </p:nvSpPr>
        <p:spPr>
          <a:xfrm flipH="1">
            <a:off x="2684906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Explore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98" name="Google Shape;1198;p26"/>
          <p:cNvSpPr txBox="1"/>
          <p:nvPr>
            <p:ph idx="4294967295" type="subTitle"/>
          </p:nvPr>
        </p:nvSpPr>
        <p:spPr>
          <a:xfrm flipH="1">
            <a:off x="6609900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Implement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99" name="Google Shape;1199;p26"/>
          <p:cNvSpPr/>
          <p:nvPr/>
        </p:nvSpPr>
        <p:spPr>
          <a:xfrm>
            <a:off x="7109100" y="2244540"/>
            <a:ext cx="818100" cy="818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6"/>
          <p:cNvSpPr txBox="1"/>
          <p:nvPr>
            <p:ph idx="4294967295" type="subTitle"/>
          </p:nvPr>
        </p:nvSpPr>
        <p:spPr>
          <a:xfrm flipH="1">
            <a:off x="858459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01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01" name="Google Shape;1201;p26"/>
          <p:cNvSpPr txBox="1"/>
          <p:nvPr>
            <p:ph idx="4294967295" type="subTitle"/>
          </p:nvPr>
        </p:nvSpPr>
        <p:spPr>
          <a:xfrm flipH="1">
            <a:off x="4783453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03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02" name="Google Shape;1202;p26"/>
          <p:cNvSpPr txBox="1"/>
          <p:nvPr>
            <p:ph idx="4294967295" type="subTitle"/>
          </p:nvPr>
        </p:nvSpPr>
        <p:spPr>
          <a:xfrm flipH="1">
            <a:off x="2820956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02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03" name="Google Shape;1203;p26"/>
          <p:cNvSpPr txBox="1"/>
          <p:nvPr>
            <p:ph idx="4294967295" type="subTitle"/>
          </p:nvPr>
        </p:nvSpPr>
        <p:spPr>
          <a:xfrm flipH="1">
            <a:off x="6745950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04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204" name="Google Shape;1204;p26"/>
          <p:cNvGrpSpPr/>
          <p:nvPr/>
        </p:nvGrpSpPr>
        <p:grpSpPr>
          <a:xfrm>
            <a:off x="1221603" y="2263603"/>
            <a:ext cx="818100" cy="818100"/>
            <a:chOff x="5146603" y="2244540"/>
            <a:chExt cx="818100" cy="818100"/>
          </a:xfrm>
        </p:grpSpPr>
        <p:sp>
          <p:nvSpPr>
            <p:cNvPr id="1205" name="Google Shape;1205;p26"/>
            <p:cNvSpPr/>
            <p:nvPr/>
          </p:nvSpPr>
          <p:spPr>
            <a:xfrm>
              <a:off x="5146603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6" name="Google Shape;1206;p26"/>
            <p:cNvGrpSpPr/>
            <p:nvPr/>
          </p:nvGrpSpPr>
          <p:grpSpPr>
            <a:xfrm>
              <a:off x="5386000" y="2504497"/>
              <a:ext cx="339306" cy="298186"/>
              <a:chOff x="2085450" y="2057100"/>
              <a:chExt cx="481900" cy="423500"/>
            </a:xfrm>
          </p:grpSpPr>
          <p:sp>
            <p:nvSpPr>
              <p:cNvPr id="1207" name="Google Shape;1207;p26"/>
              <p:cNvSpPr/>
              <p:nvPr/>
            </p:nvSpPr>
            <p:spPr>
              <a:xfrm>
                <a:off x="2085450" y="2061650"/>
                <a:ext cx="141250" cy="418950"/>
              </a:xfrm>
              <a:custGeom>
                <a:rect b="b" l="l" r="r" t="t"/>
                <a:pathLst>
                  <a:path extrusionOk="0" h="16758" w="5650">
                    <a:moveTo>
                      <a:pt x="4305" y="6452"/>
                    </a:moveTo>
                    <a:cubicBezTo>
                      <a:pt x="4736" y="6452"/>
                      <a:pt x="5115" y="6999"/>
                      <a:pt x="4728" y="7411"/>
                    </a:cubicBezTo>
                    <a:cubicBezTo>
                      <a:pt x="4520" y="7631"/>
                      <a:pt x="4352" y="7887"/>
                      <a:pt x="4228" y="8164"/>
                    </a:cubicBezTo>
                    <a:cubicBezTo>
                      <a:pt x="4120" y="8402"/>
                      <a:pt x="3927" y="8502"/>
                      <a:pt x="3732" y="8502"/>
                    </a:cubicBezTo>
                    <a:cubicBezTo>
                      <a:pt x="3367" y="8502"/>
                      <a:pt x="2999" y="8150"/>
                      <a:pt x="3195" y="7703"/>
                    </a:cubicBezTo>
                    <a:cubicBezTo>
                      <a:pt x="3373" y="7312"/>
                      <a:pt x="3611" y="6951"/>
                      <a:pt x="3903" y="6637"/>
                    </a:cubicBezTo>
                    <a:cubicBezTo>
                      <a:pt x="4027" y="6506"/>
                      <a:pt x="4169" y="6452"/>
                      <a:pt x="4305" y="6452"/>
                    </a:cubicBezTo>
                    <a:close/>
                    <a:moveTo>
                      <a:pt x="2983" y="9449"/>
                    </a:moveTo>
                    <a:cubicBezTo>
                      <a:pt x="3331" y="9449"/>
                      <a:pt x="3684" y="9752"/>
                      <a:pt x="3539" y="10191"/>
                    </a:cubicBezTo>
                    <a:lnTo>
                      <a:pt x="3361" y="10727"/>
                    </a:lnTo>
                    <a:cubicBezTo>
                      <a:pt x="3270" y="10997"/>
                      <a:pt x="3059" y="11113"/>
                      <a:pt x="2845" y="11113"/>
                    </a:cubicBezTo>
                    <a:cubicBezTo>
                      <a:pt x="2498" y="11113"/>
                      <a:pt x="2143" y="10808"/>
                      <a:pt x="2289" y="10368"/>
                    </a:cubicBezTo>
                    <a:lnTo>
                      <a:pt x="2467" y="9832"/>
                    </a:lnTo>
                    <a:cubicBezTo>
                      <a:pt x="2558" y="9564"/>
                      <a:pt x="2770" y="9449"/>
                      <a:pt x="2983" y="9449"/>
                    </a:cubicBezTo>
                    <a:close/>
                    <a:moveTo>
                      <a:pt x="5649" y="1"/>
                    </a:moveTo>
                    <a:lnTo>
                      <a:pt x="356" y="2117"/>
                    </a:lnTo>
                    <a:cubicBezTo>
                      <a:pt x="142" y="2202"/>
                      <a:pt x="3" y="2410"/>
                      <a:pt x="3" y="2641"/>
                    </a:cubicBezTo>
                    <a:lnTo>
                      <a:pt x="3" y="16192"/>
                    </a:lnTo>
                    <a:cubicBezTo>
                      <a:pt x="1" y="16516"/>
                      <a:pt x="265" y="16758"/>
                      <a:pt x="564" y="16758"/>
                    </a:cubicBezTo>
                    <a:cubicBezTo>
                      <a:pt x="634" y="16758"/>
                      <a:pt x="706" y="16745"/>
                      <a:pt x="777" y="16716"/>
                    </a:cubicBezTo>
                    <a:lnTo>
                      <a:pt x="5649" y="1476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6"/>
              <p:cNvSpPr/>
              <p:nvPr/>
            </p:nvSpPr>
            <p:spPr>
              <a:xfrm>
                <a:off x="2254900" y="2061050"/>
                <a:ext cx="143050" cy="415650"/>
              </a:xfrm>
              <a:custGeom>
                <a:rect b="b" l="l" r="r" t="t"/>
                <a:pathLst>
                  <a:path extrusionOk="0" h="16626" w="5722">
                    <a:moveTo>
                      <a:pt x="2504" y="6585"/>
                    </a:moveTo>
                    <a:cubicBezTo>
                      <a:pt x="2647" y="6585"/>
                      <a:pt x="2794" y="6645"/>
                      <a:pt x="2916" y="6788"/>
                    </a:cubicBezTo>
                    <a:cubicBezTo>
                      <a:pt x="3153" y="7068"/>
                      <a:pt x="3349" y="7378"/>
                      <a:pt x="3500" y="7709"/>
                    </a:cubicBezTo>
                    <a:cubicBezTo>
                      <a:pt x="3766" y="8258"/>
                      <a:pt x="3464" y="8654"/>
                      <a:pt x="3096" y="8654"/>
                    </a:cubicBezTo>
                    <a:cubicBezTo>
                      <a:pt x="2878" y="8654"/>
                      <a:pt x="2636" y="8515"/>
                      <a:pt x="2476" y="8185"/>
                    </a:cubicBezTo>
                    <a:cubicBezTo>
                      <a:pt x="2367" y="7947"/>
                      <a:pt x="2226" y="7724"/>
                      <a:pt x="2057" y="7523"/>
                    </a:cubicBezTo>
                    <a:cubicBezTo>
                      <a:pt x="1694" y="7098"/>
                      <a:pt x="2083" y="6585"/>
                      <a:pt x="2504" y="6585"/>
                    </a:cubicBezTo>
                    <a:close/>
                    <a:moveTo>
                      <a:pt x="1" y="0"/>
                    </a:moveTo>
                    <a:lnTo>
                      <a:pt x="1" y="5475"/>
                    </a:lnTo>
                    <a:cubicBezTo>
                      <a:pt x="217" y="5475"/>
                      <a:pt x="434" y="5496"/>
                      <a:pt x="648" y="5532"/>
                    </a:cubicBezTo>
                    <a:cubicBezTo>
                      <a:pt x="1334" y="5657"/>
                      <a:pt x="1201" y="6655"/>
                      <a:pt x="564" y="6655"/>
                    </a:cubicBezTo>
                    <a:cubicBezTo>
                      <a:pt x="525" y="6655"/>
                      <a:pt x="483" y="6651"/>
                      <a:pt x="440" y="6643"/>
                    </a:cubicBezTo>
                    <a:cubicBezTo>
                      <a:pt x="296" y="6622"/>
                      <a:pt x="148" y="6610"/>
                      <a:pt x="1" y="6604"/>
                    </a:cubicBezTo>
                    <a:lnTo>
                      <a:pt x="1" y="14744"/>
                    </a:lnTo>
                    <a:lnTo>
                      <a:pt x="5722" y="16626"/>
                    </a:lnTo>
                    <a:lnTo>
                      <a:pt x="5722" y="10395"/>
                    </a:lnTo>
                    <a:cubicBezTo>
                      <a:pt x="5704" y="10397"/>
                      <a:pt x="5684" y="10397"/>
                      <a:pt x="5661" y="10397"/>
                    </a:cubicBezTo>
                    <a:cubicBezTo>
                      <a:pt x="5400" y="10397"/>
                      <a:pt x="4871" y="10299"/>
                      <a:pt x="4388" y="10085"/>
                    </a:cubicBezTo>
                    <a:cubicBezTo>
                      <a:pt x="3793" y="9819"/>
                      <a:pt x="4068" y="8997"/>
                      <a:pt x="4603" y="8997"/>
                    </a:cubicBezTo>
                    <a:cubicBezTo>
                      <a:pt x="4680" y="8997"/>
                      <a:pt x="4763" y="9014"/>
                      <a:pt x="4849" y="9052"/>
                    </a:cubicBezTo>
                    <a:cubicBezTo>
                      <a:pt x="5123" y="9176"/>
                      <a:pt x="5418" y="9251"/>
                      <a:pt x="5722" y="9275"/>
                    </a:cubicBezTo>
                    <a:lnTo>
                      <a:pt x="5722" y="1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6"/>
              <p:cNvSpPr/>
              <p:nvPr/>
            </p:nvSpPr>
            <p:spPr>
              <a:xfrm>
                <a:off x="2426175" y="2057100"/>
                <a:ext cx="141175" cy="418925"/>
              </a:xfrm>
              <a:custGeom>
                <a:rect b="b" l="l" r="r" t="t"/>
                <a:pathLst>
                  <a:path extrusionOk="0" h="16757" w="5647">
                    <a:moveTo>
                      <a:pt x="2800" y="5647"/>
                    </a:moveTo>
                    <a:cubicBezTo>
                      <a:pt x="3154" y="5647"/>
                      <a:pt x="3516" y="5968"/>
                      <a:pt x="3349" y="6410"/>
                    </a:cubicBezTo>
                    <a:lnTo>
                      <a:pt x="3153" y="6937"/>
                    </a:lnTo>
                    <a:cubicBezTo>
                      <a:pt x="3055" y="7196"/>
                      <a:pt x="2850" y="7305"/>
                      <a:pt x="2643" y="7305"/>
                    </a:cubicBezTo>
                    <a:cubicBezTo>
                      <a:pt x="2288" y="7305"/>
                      <a:pt x="1929" y="6984"/>
                      <a:pt x="2096" y="6539"/>
                    </a:cubicBezTo>
                    <a:lnTo>
                      <a:pt x="2295" y="6012"/>
                    </a:lnTo>
                    <a:cubicBezTo>
                      <a:pt x="2390" y="5755"/>
                      <a:pt x="2594" y="5647"/>
                      <a:pt x="2800" y="5647"/>
                    </a:cubicBezTo>
                    <a:close/>
                    <a:moveTo>
                      <a:pt x="1700" y="8178"/>
                    </a:moveTo>
                    <a:cubicBezTo>
                      <a:pt x="2108" y="8178"/>
                      <a:pt x="2500" y="8655"/>
                      <a:pt x="2168" y="9090"/>
                    </a:cubicBezTo>
                    <a:cubicBezTo>
                      <a:pt x="1906" y="9433"/>
                      <a:pt x="1587" y="9725"/>
                      <a:pt x="1226" y="9960"/>
                    </a:cubicBezTo>
                    <a:cubicBezTo>
                      <a:pt x="1118" y="10030"/>
                      <a:pt x="1011" y="10060"/>
                      <a:pt x="911" y="10060"/>
                    </a:cubicBezTo>
                    <a:cubicBezTo>
                      <a:pt x="424" y="10060"/>
                      <a:pt x="97" y="9344"/>
                      <a:pt x="612" y="9012"/>
                    </a:cubicBezTo>
                    <a:cubicBezTo>
                      <a:pt x="867" y="8849"/>
                      <a:pt x="1090" y="8641"/>
                      <a:pt x="1274" y="8403"/>
                    </a:cubicBezTo>
                    <a:cubicBezTo>
                      <a:pt x="1394" y="8244"/>
                      <a:pt x="1548" y="8178"/>
                      <a:pt x="1700" y="8178"/>
                    </a:cubicBezTo>
                    <a:close/>
                    <a:moveTo>
                      <a:pt x="5080" y="0"/>
                    </a:moveTo>
                    <a:cubicBezTo>
                      <a:pt x="5010" y="0"/>
                      <a:pt x="4939" y="13"/>
                      <a:pt x="4869" y="41"/>
                    </a:cubicBezTo>
                    <a:lnTo>
                      <a:pt x="0" y="1989"/>
                    </a:lnTo>
                    <a:lnTo>
                      <a:pt x="0" y="16756"/>
                    </a:lnTo>
                    <a:lnTo>
                      <a:pt x="5291" y="14640"/>
                    </a:lnTo>
                    <a:cubicBezTo>
                      <a:pt x="5505" y="14555"/>
                      <a:pt x="5646" y="14347"/>
                      <a:pt x="5646" y="14116"/>
                    </a:cubicBezTo>
                    <a:lnTo>
                      <a:pt x="5646" y="565"/>
                    </a:lnTo>
                    <a:cubicBezTo>
                      <a:pt x="5644" y="240"/>
                      <a:pt x="5378" y="0"/>
                      <a:pt x="50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10" name="Google Shape;1210;p26"/>
          <p:cNvGrpSpPr/>
          <p:nvPr/>
        </p:nvGrpSpPr>
        <p:grpSpPr>
          <a:xfrm>
            <a:off x="3184109" y="2244515"/>
            <a:ext cx="818100" cy="818100"/>
            <a:chOff x="1221609" y="2244540"/>
            <a:chExt cx="818100" cy="818100"/>
          </a:xfrm>
        </p:grpSpPr>
        <p:sp>
          <p:nvSpPr>
            <p:cNvPr id="1211" name="Google Shape;1211;p26"/>
            <p:cNvSpPr/>
            <p:nvPr/>
          </p:nvSpPr>
          <p:spPr>
            <a:xfrm>
              <a:off x="1221609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2" name="Google Shape;1212;p26"/>
            <p:cNvGrpSpPr/>
            <p:nvPr/>
          </p:nvGrpSpPr>
          <p:grpSpPr>
            <a:xfrm>
              <a:off x="1461059" y="2483955"/>
              <a:ext cx="339200" cy="339271"/>
              <a:chOff x="5049725" y="2027900"/>
              <a:chExt cx="481750" cy="48185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5191775" y="2394925"/>
                <a:ext cx="197625" cy="114825"/>
              </a:xfrm>
              <a:custGeom>
                <a:rect b="b" l="l" r="r" t="t"/>
                <a:pathLst>
                  <a:path extrusionOk="0" h="4593" w="7905">
                    <a:moveTo>
                      <a:pt x="0" y="0"/>
                    </a:moveTo>
                    <a:lnTo>
                      <a:pt x="0" y="566"/>
                    </a:lnTo>
                    <a:cubicBezTo>
                      <a:pt x="3" y="1298"/>
                      <a:pt x="479" y="1949"/>
                      <a:pt x="1178" y="2171"/>
                    </a:cubicBezTo>
                    <a:cubicBezTo>
                      <a:pt x="1407" y="3502"/>
                      <a:pt x="2560" y="4593"/>
                      <a:pt x="3954" y="4593"/>
                    </a:cubicBezTo>
                    <a:cubicBezTo>
                      <a:pt x="5345" y="4593"/>
                      <a:pt x="6499" y="3502"/>
                      <a:pt x="6728" y="2171"/>
                    </a:cubicBezTo>
                    <a:cubicBezTo>
                      <a:pt x="7426" y="1949"/>
                      <a:pt x="7902" y="1298"/>
                      <a:pt x="7905" y="566"/>
                    </a:cubicBezTo>
                    <a:lnTo>
                      <a:pt x="79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5113625" y="2027900"/>
                <a:ext cx="347300" cy="338825"/>
              </a:xfrm>
              <a:custGeom>
                <a:rect b="b" l="l" r="r" t="t"/>
                <a:pathLst>
                  <a:path extrusionOk="0" h="13553" w="13892">
                    <a:moveTo>
                      <a:pt x="7080" y="2260"/>
                    </a:moveTo>
                    <a:cubicBezTo>
                      <a:pt x="9574" y="2263"/>
                      <a:pt x="11594" y="4284"/>
                      <a:pt x="11597" y="6777"/>
                    </a:cubicBezTo>
                    <a:cubicBezTo>
                      <a:pt x="11597" y="7090"/>
                      <a:pt x="11344" y="7340"/>
                      <a:pt x="11031" y="7340"/>
                    </a:cubicBezTo>
                    <a:cubicBezTo>
                      <a:pt x="10718" y="7340"/>
                      <a:pt x="10468" y="7090"/>
                      <a:pt x="10468" y="6777"/>
                    </a:cubicBezTo>
                    <a:cubicBezTo>
                      <a:pt x="10465" y="4907"/>
                      <a:pt x="8950" y="3392"/>
                      <a:pt x="7080" y="3389"/>
                    </a:cubicBezTo>
                    <a:cubicBezTo>
                      <a:pt x="6767" y="3389"/>
                      <a:pt x="6514" y="3136"/>
                      <a:pt x="6514" y="2826"/>
                    </a:cubicBezTo>
                    <a:cubicBezTo>
                      <a:pt x="6514" y="2513"/>
                      <a:pt x="6767" y="2260"/>
                      <a:pt x="7080" y="2260"/>
                    </a:cubicBezTo>
                    <a:close/>
                    <a:moveTo>
                      <a:pt x="7070" y="1"/>
                    </a:moveTo>
                    <a:cubicBezTo>
                      <a:pt x="6595" y="1"/>
                      <a:pt x="6111" y="50"/>
                      <a:pt x="5623" y="152"/>
                    </a:cubicBezTo>
                    <a:cubicBezTo>
                      <a:pt x="3075" y="685"/>
                      <a:pt x="1001" y="2754"/>
                      <a:pt x="459" y="5301"/>
                    </a:cubicBezTo>
                    <a:cubicBezTo>
                      <a:pt x="1" y="7469"/>
                      <a:pt x="567" y="9644"/>
                      <a:pt x="2015" y="11270"/>
                    </a:cubicBezTo>
                    <a:cubicBezTo>
                      <a:pt x="2584" y="11908"/>
                      <a:pt x="2952" y="12703"/>
                      <a:pt x="3072" y="13552"/>
                    </a:cubicBezTo>
                    <a:lnTo>
                      <a:pt x="11088" y="13552"/>
                    </a:lnTo>
                    <a:cubicBezTo>
                      <a:pt x="11221" y="12691"/>
                      <a:pt x="11597" y="11887"/>
                      <a:pt x="12175" y="11233"/>
                    </a:cubicBezTo>
                    <a:cubicBezTo>
                      <a:pt x="13259" y="10002"/>
                      <a:pt x="13892" y="8418"/>
                      <a:pt x="13892" y="6777"/>
                    </a:cubicBezTo>
                    <a:cubicBezTo>
                      <a:pt x="13892" y="2969"/>
                      <a:pt x="10766" y="1"/>
                      <a:pt x="70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6"/>
              <p:cNvSpPr/>
              <p:nvPr/>
            </p:nvSpPr>
            <p:spPr>
              <a:xfrm>
                <a:off x="5049725" y="2197300"/>
                <a:ext cx="56400" cy="28275"/>
              </a:xfrm>
              <a:custGeom>
                <a:rect b="b" l="l" r="r" t="t"/>
                <a:pathLst>
                  <a:path extrusionOk="0" h="1131" w="2256">
                    <a:moveTo>
                      <a:pt x="563" y="1"/>
                    </a:moveTo>
                    <a:cubicBezTo>
                      <a:pt x="250" y="1"/>
                      <a:pt x="0" y="254"/>
                      <a:pt x="0" y="567"/>
                    </a:cubicBezTo>
                    <a:cubicBezTo>
                      <a:pt x="0" y="877"/>
                      <a:pt x="250" y="1130"/>
                      <a:pt x="563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26"/>
              <p:cNvSpPr/>
              <p:nvPr/>
            </p:nvSpPr>
            <p:spPr>
              <a:xfrm>
                <a:off x="5052575" y="2102800"/>
                <a:ext cx="50850" cy="48075"/>
              </a:xfrm>
              <a:custGeom>
                <a:rect b="b" l="l" r="r" t="t"/>
                <a:pathLst>
                  <a:path extrusionOk="0" h="1923" w="2034">
                    <a:moveTo>
                      <a:pt x="623" y="0"/>
                    </a:moveTo>
                    <a:cubicBezTo>
                      <a:pt x="478" y="0"/>
                      <a:pt x="333" y="56"/>
                      <a:pt x="224" y="167"/>
                    </a:cubicBezTo>
                    <a:cubicBezTo>
                      <a:pt x="4" y="384"/>
                      <a:pt x="1" y="736"/>
                      <a:pt x="214" y="959"/>
                    </a:cubicBezTo>
                    <a:lnTo>
                      <a:pt x="1015" y="1757"/>
                    </a:lnTo>
                    <a:cubicBezTo>
                      <a:pt x="1125" y="1867"/>
                      <a:pt x="1269" y="1922"/>
                      <a:pt x="1413" y="1922"/>
                    </a:cubicBezTo>
                    <a:cubicBezTo>
                      <a:pt x="1558" y="1922"/>
                      <a:pt x="1702" y="1867"/>
                      <a:pt x="1813" y="1757"/>
                    </a:cubicBezTo>
                    <a:cubicBezTo>
                      <a:pt x="2033" y="1534"/>
                      <a:pt x="2033" y="1179"/>
                      <a:pt x="1813" y="959"/>
                    </a:cubicBezTo>
                    <a:lnTo>
                      <a:pt x="1015" y="158"/>
                    </a:lnTo>
                    <a:cubicBezTo>
                      <a:pt x="906" y="53"/>
                      <a:pt x="764" y="0"/>
                      <a:pt x="6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26"/>
              <p:cNvSpPr/>
              <p:nvPr/>
            </p:nvSpPr>
            <p:spPr>
              <a:xfrm>
                <a:off x="5052575" y="2272175"/>
                <a:ext cx="50700" cy="47900"/>
              </a:xfrm>
              <a:custGeom>
                <a:rect b="b" l="l" r="r" t="t"/>
                <a:pathLst>
                  <a:path extrusionOk="0" h="1916" w="2028">
                    <a:moveTo>
                      <a:pt x="1405" y="0"/>
                    </a:moveTo>
                    <a:cubicBezTo>
                      <a:pt x="1264" y="0"/>
                      <a:pt x="1124" y="53"/>
                      <a:pt x="1015" y="159"/>
                    </a:cubicBezTo>
                    <a:lnTo>
                      <a:pt x="214" y="960"/>
                    </a:lnTo>
                    <a:cubicBezTo>
                      <a:pt x="1" y="1179"/>
                      <a:pt x="4" y="1532"/>
                      <a:pt x="224" y="1749"/>
                    </a:cubicBezTo>
                    <a:cubicBezTo>
                      <a:pt x="333" y="1860"/>
                      <a:pt x="478" y="1916"/>
                      <a:pt x="623" y="1916"/>
                    </a:cubicBezTo>
                    <a:cubicBezTo>
                      <a:pt x="764" y="1916"/>
                      <a:pt x="906" y="1863"/>
                      <a:pt x="1015" y="1758"/>
                    </a:cubicBezTo>
                    <a:lnTo>
                      <a:pt x="1813" y="960"/>
                    </a:lnTo>
                    <a:cubicBezTo>
                      <a:pt x="2027" y="737"/>
                      <a:pt x="2024" y="384"/>
                      <a:pt x="1804" y="168"/>
                    </a:cubicBezTo>
                    <a:cubicBezTo>
                      <a:pt x="1695" y="56"/>
                      <a:pt x="1550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6"/>
              <p:cNvSpPr/>
              <p:nvPr/>
            </p:nvSpPr>
            <p:spPr>
              <a:xfrm>
                <a:off x="5475050" y="2197300"/>
                <a:ext cx="56425" cy="28275"/>
              </a:xfrm>
              <a:custGeom>
                <a:rect b="b" l="l" r="r" t="t"/>
                <a:pathLst>
                  <a:path extrusionOk="0" h="1131" w="2257">
                    <a:moveTo>
                      <a:pt x="564" y="1"/>
                    </a:moveTo>
                    <a:cubicBezTo>
                      <a:pt x="251" y="1"/>
                      <a:pt x="1" y="254"/>
                      <a:pt x="1" y="567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6"/>
              <p:cNvSpPr/>
              <p:nvPr/>
            </p:nvSpPr>
            <p:spPr>
              <a:xfrm>
                <a:off x="5477925" y="2102800"/>
                <a:ext cx="50675" cy="47900"/>
              </a:xfrm>
              <a:custGeom>
                <a:rect b="b" l="l" r="r" t="t"/>
                <a:pathLst>
                  <a:path extrusionOk="0" h="1916" w="2027">
                    <a:moveTo>
                      <a:pt x="1405" y="0"/>
                    </a:moveTo>
                    <a:cubicBezTo>
                      <a:pt x="1264" y="0"/>
                      <a:pt x="1123" y="53"/>
                      <a:pt x="1015" y="158"/>
                    </a:cubicBezTo>
                    <a:lnTo>
                      <a:pt x="214" y="959"/>
                    </a:lnTo>
                    <a:cubicBezTo>
                      <a:pt x="0" y="1179"/>
                      <a:pt x="3" y="1531"/>
                      <a:pt x="223" y="1748"/>
                    </a:cubicBezTo>
                    <a:cubicBezTo>
                      <a:pt x="333" y="1860"/>
                      <a:pt x="478" y="1915"/>
                      <a:pt x="623" y="1915"/>
                    </a:cubicBezTo>
                    <a:cubicBezTo>
                      <a:pt x="764" y="1915"/>
                      <a:pt x="905" y="1863"/>
                      <a:pt x="1015" y="1757"/>
                    </a:cubicBezTo>
                    <a:lnTo>
                      <a:pt x="1813" y="959"/>
                    </a:lnTo>
                    <a:cubicBezTo>
                      <a:pt x="2027" y="736"/>
                      <a:pt x="2024" y="384"/>
                      <a:pt x="1804" y="167"/>
                    </a:cubicBezTo>
                    <a:cubicBezTo>
                      <a:pt x="1694" y="56"/>
                      <a:pt x="1549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6"/>
              <p:cNvSpPr/>
              <p:nvPr/>
            </p:nvSpPr>
            <p:spPr>
              <a:xfrm>
                <a:off x="5477775" y="2272000"/>
                <a:ext cx="50825" cy="48075"/>
              </a:xfrm>
              <a:custGeom>
                <a:rect b="b" l="l" r="r" t="t"/>
                <a:pathLst>
                  <a:path extrusionOk="0" h="1923" w="2033">
                    <a:moveTo>
                      <a:pt x="621" y="1"/>
                    </a:moveTo>
                    <a:cubicBezTo>
                      <a:pt x="476" y="1"/>
                      <a:pt x="331" y="56"/>
                      <a:pt x="220" y="166"/>
                    </a:cubicBezTo>
                    <a:cubicBezTo>
                      <a:pt x="0" y="388"/>
                      <a:pt x="0" y="744"/>
                      <a:pt x="220" y="967"/>
                    </a:cubicBezTo>
                    <a:lnTo>
                      <a:pt x="1021" y="1765"/>
                    </a:lnTo>
                    <a:cubicBezTo>
                      <a:pt x="1129" y="1870"/>
                      <a:pt x="1270" y="1923"/>
                      <a:pt x="1411" y="1923"/>
                    </a:cubicBezTo>
                    <a:cubicBezTo>
                      <a:pt x="1555" y="1923"/>
                      <a:pt x="1700" y="1867"/>
                      <a:pt x="1810" y="1756"/>
                    </a:cubicBezTo>
                    <a:cubicBezTo>
                      <a:pt x="2030" y="1539"/>
                      <a:pt x="2033" y="1186"/>
                      <a:pt x="1819" y="967"/>
                    </a:cubicBezTo>
                    <a:lnTo>
                      <a:pt x="1021" y="166"/>
                    </a:lnTo>
                    <a:cubicBezTo>
                      <a:pt x="910" y="56"/>
                      <a:pt x="765" y="1"/>
                      <a:pt x="6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21" name="Google Shape;1221;p26"/>
          <p:cNvGrpSpPr/>
          <p:nvPr/>
        </p:nvGrpSpPr>
        <p:grpSpPr>
          <a:xfrm>
            <a:off x="5187156" y="2244528"/>
            <a:ext cx="818100" cy="818100"/>
            <a:chOff x="3184106" y="2244540"/>
            <a:chExt cx="818100" cy="818100"/>
          </a:xfrm>
        </p:grpSpPr>
        <p:sp>
          <p:nvSpPr>
            <p:cNvPr id="1222" name="Google Shape;1222;p26"/>
            <p:cNvSpPr/>
            <p:nvPr/>
          </p:nvSpPr>
          <p:spPr>
            <a:xfrm>
              <a:off x="3184106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3423503" y="2483964"/>
              <a:ext cx="339306" cy="339253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6"/>
            <p:cNvSpPr/>
            <p:nvPr/>
          </p:nvSpPr>
          <p:spPr>
            <a:xfrm>
              <a:off x="3517413" y="2584668"/>
              <a:ext cx="144675" cy="139148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5" name="Google Shape;1225;p26"/>
          <p:cNvCxnSpPr/>
          <p:nvPr/>
        </p:nvCxnSpPr>
        <p:spPr>
          <a:xfrm>
            <a:off x="2039709" y="2653590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6" name="Google Shape;1226;p26"/>
          <p:cNvCxnSpPr/>
          <p:nvPr/>
        </p:nvCxnSpPr>
        <p:spPr>
          <a:xfrm>
            <a:off x="4022434" y="2659665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27" name="Google Shape;1227;p26"/>
          <p:cNvGrpSpPr/>
          <p:nvPr/>
        </p:nvGrpSpPr>
        <p:grpSpPr>
          <a:xfrm>
            <a:off x="7298912" y="2467855"/>
            <a:ext cx="438488" cy="371432"/>
            <a:chOff x="7636443" y="1204988"/>
            <a:chExt cx="804565" cy="677795"/>
          </a:xfrm>
        </p:grpSpPr>
        <p:grpSp>
          <p:nvGrpSpPr>
            <p:cNvPr id="1228" name="Google Shape;1228;p26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229" name="Google Shape;1229;p26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6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1" name="Google Shape;1231;p26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232" name="Google Shape;1232;p26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6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4" name="Google Shape;1234;p26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235" name="Google Shape;1235;p26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6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7" name="Google Shape;1237;p26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238" name="Google Shape;1238;p26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6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240" name="Google Shape;1240;p26"/>
          <p:cNvCxnSpPr>
            <a:stCxn id="1222" idx="6"/>
            <a:endCxn id="1199" idx="2"/>
          </p:cNvCxnSpPr>
          <p:nvPr/>
        </p:nvCxnSpPr>
        <p:spPr>
          <a:xfrm>
            <a:off x="6005256" y="2653578"/>
            <a:ext cx="11037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1" name="Google Shape;124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8"/>
          <p:cNvSpPr txBox="1"/>
          <p:nvPr>
            <p:ph idx="2" type="subTitle"/>
          </p:nvPr>
        </p:nvSpPr>
        <p:spPr>
          <a:xfrm>
            <a:off x="2017800" y="3937975"/>
            <a:ext cx="2457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Guangzhou Women and Children’s Medical Center</a:t>
            </a:r>
            <a:endParaRPr sz="1800"/>
          </a:p>
        </p:txBody>
      </p:sp>
      <p:sp>
        <p:nvSpPr>
          <p:cNvPr id="1247" name="Google Shape;1247;p28"/>
          <p:cNvSpPr txBox="1"/>
          <p:nvPr>
            <p:ph idx="7" type="subTitle"/>
          </p:nvPr>
        </p:nvSpPr>
        <p:spPr>
          <a:xfrm>
            <a:off x="2210862" y="1812816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Structure</a:t>
            </a:r>
            <a:endParaRPr/>
          </a:p>
        </p:txBody>
      </p:sp>
      <p:sp>
        <p:nvSpPr>
          <p:cNvPr id="1248" name="Google Shape;1248;p28"/>
          <p:cNvSpPr txBox="1"/>
          <p:nvPr>
            <p:ph idx="3" type="subTitle"/>
          </p:nvPr>
        </p:nvSpPr>
        <p:spPr>
          <a:xfrm>
            <a:off x="4862230" y="3537742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Quality</a:t>
            </a:r>
            <a:endParaRPr/>
          </a:p>
        </p:txBody>
      </p:sp>
      <p:sp>
        <p:nvSpPr>
          <p:cNvPr id="1249" name="Google Shape;1249;p28"/>
          <p:cNvSpPr txBox="1"/>
          <p:nvPr>
            <p:ph idx="4" type="subTitle"/>
          </p:nvPr>
        </p:nvSpPr>
        <p:spPr>
          <a:xfrm>
            <a:off x="4862245" y="3937987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Under quality control process</a:t>
            </a:r>
            <a:endParaRPr sz="1800"/>
          </a:p>
        </p:txBody>
      </p:sp>
      <p:sp>
        <p:nvSpPr>
          <p:cNvPr id="1250" name="Google Shape;1250;p28"/>
          <p:cNvSpPr txBox="1"/>
          <p:nvPr>
            <p:ph idx="1" type="subTitle"/>
          </p:nvPr>
        </p:nvSpPr>
        <p:spPr>
          <a:xfrm>
            <a:off x="2210862" y="3537742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Origin</a:t>
            </a:r>
            <a:endParaRPr/>
          </a:p>
        </p:txBody>
      </p:sp>
      <p:sp>
        <p:nvSpPr>
          <p:cNvPr id="1251" name="Google Shape;1251;p28"/>
          <p:cNvSpPr txBox="1"/>
          <p:nvPr>
            <p:ph idx="9" type="subTitle"/>
          </p:nvPr>
        </p:nvSpPr>
        <p:spPr>
          <a:xfrm>
            <a:off x="4862230" y="1812816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Quantity</a:t>
            </a:r>
            <a:endParaRPr/>
          </a:p>
        </p:txBody>
      </p:sp>
      <p:sp>
        <p:nvSpPr>
          <p:cNvPr id="1252" name="Google Shape;1252;p28"/>
          <p:cNvSpPr txBox="1"/>
          <p:nvPr>
            <p:ph idx="8" type="subTitle"/>
          </p:nvPr>
        </p:nvSpPr>
        <p:spPr>
          <a:xfrm>
            <a:off x="2127449" y="2228225"/>
            <a:ext cx="22377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Organized into 3 folders train - test - val</a:t>
            </a:r>
            <a:endParaRPr sz="1600"/>
          </a:p>
        </p:txBody>
      </p:sp>
      <p:sp>
        <p:nvSpPr>
          <p:cNvPr id="1253" name="Google Shape;1253;p28"/>
          <p:cNvSpPr txBox="1"/>
          <p:nvPr>
            <p:ph idx="13" type="subTitle"/>
          </p:nvPr>
        </p:nvSpPr>
        <p:spPr>
          <a:xfrm>
            <a:off x="4862245" y="2213061"/>
            <a:ext cx="2070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>
                <a:solidFill>
                  <a:srgbClr val="212121"/>
                </a:solidFill>
                <a:highlight>
                  <a:srgbClr val="FFFFFF"/>
                </a:highlight>
              </a:rPr>
              <a:t>5,863</a:t>
            </a: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 X-Ray images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</a:rPr>
              <a:t>Pneumonia/Normal</a:t>
            </a:r>
            <a:endParaRPr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1254" name="Google Shape;1254;p2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255" name="Google Shape;1255;p28"/>
          <p:cNvSpPr txBox="1"/>
          <p:nvPr>
            <p:ph idx="16" type="title"/>
          </p:nvPr>
        </p:nvSpPr>
        <p:spPr>
          <a:xfrm>
            <a:off x="2803362" y="2966377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56" name="Google Shape;1256;p28"/>
          <p:cNvSpPr txBox="1"/>
          <p:nvPr>
            <p:ph idx="17" type="title"/>
          </p:nvPr>
        </p:nvSpPr>
        <p:spPr>
          <a:xfrm>
            <a:off x="5454730" y="2966377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57" name="Google Shape;1257;p28"/>
          <p:cNvSpPr txBox="1"/>
          <p:nvPr>
            <p:ph idx="18" type="title"/>
          </p:nvPr>
        </p:nvSpPr>
        <p:spPr>
          <a:xfrm>
            <a:off x="2803362" y="1241436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8" name="Google Shape;1258;p28"/>
          <p:cNvSpPr txBox="1"/>
          <p:nvPr>
            <p:ph idx="19" type="title"/>
          </p:nvPr>
        </p:nvSpPr>
        <p:spPr>
          <a:xfrm>
            <a:off x="5454730" y="1241436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59" name="Google Shape;125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KERAS PIPELINE</a:t>
            </a:r>
            <a:endParaRPr/>
          </a:p>
        </p:txBody>
      </p:sp>
      <p:sp>
        <p:nvSpPr>
          <p:cNvPr id="1265" name="Google Shape;1265;p29"/>
          <p:cNvSpPr txBox="1"/>
          <p:nvPr>
            <p:ph idx="4294967295" type="subTitle"/>
          </p:nvPr>
        </p:nvSpPr>
        <p:spPr>
          <a:xfrm flipH="1">
            <a:off x="722409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Description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6" name="Google Shape;1266;p29"/>
          <p:cNvSpPr txBox="1"/>
          <p:nvPr>
            <p:ph idx="4294967295" type="subTitle"/>
          </p:nvPr>
        </p:nvSpPr>
        <p:spPr>
          <a:xfrm flipH="1">
            <a:off x="4647403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Preprocess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7" name="Google Shape;1267;p29"/>
          <p:cNvSpPr txBox="1"/>
          <p:nvPr>
            <p:ph idx="4294967295" type="subTitle"/>
          </p:nvPr>
        </p:nvSpPr>
        <p:spPr>
          <a:xfrm flipH="1">
            <a:off x="2684906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chemeClr val="accent2"/>
                </a:solidFill>
                <a:latin typeface="Orbitron"/>
                <a:ea typeface="Orbitron"/>
                <a:cs typeface="Orbitron"/>
                <a:sym typeface="Orbitron"/>
              </a:rPr>
              <a:t>Explore</a:t>
            </a:r>
            <a:endParaRPr b="1" i="0" sz="1900" u="none" cap="none" strike="noStrike">
              <a:solidFill>
                <a:schemeClr val="accent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8" name="Google Shape;1268;p29"/>
          <p:cNvSpPr txBox="1"/>
          <p:nvPr>
            <p:ph idx="4294967295" type="subTitle"/>
          </p:nvPr>
        </p:nvSpPr>
        <p:spPr>
          <a:xfrm flipH="1">
            <a:off x="6609900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Implement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9" name="Google Shape;1269;p29"/>
          <p:cNvSpPr/>
          <p:nvPr/>
        </p:nvSpPr>
        <p:spPr>
          <a:xfrm>
            <a:off x="7109100" y="2244540"/>
            <a:ext cx="818100" cy="818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29"/>
          <p:cNvSpPr txBox="1"/>
          <p:nvPr>
            <p:ph idx="4294967295" type="subTitle"/>
          </p:nvPr>
        </p:nvSpPr>
        <p:spPr>
          <a:xfrm flipH="1">
            <a:off x="858459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01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71" name="Google Shape;1271;p29"/>
          <p:cNvSpPr txBox="1"/>
          <p:nvPr>
            <p:ph idx="4294967295" type="subTitle"/>
          </p:nvPr>
        </p:nvSpPr>
        <p:spPr>
          <a:xfrm flipH="1">
            <a:off x="4783453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03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72" name="Google Shape;1272;p29"/>
          <p:cNvSpPr txBox="1"/>
          <p:nvPr>
            <p:ph idx="4294967295" type="subTitle"/>
          </p:nvPr>
        </p:nvSpPr>
        <p:spPr>
          <a:xfrm flipH="1">
            <a:off x="2820956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02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73" name="Google Shape;1273;p29"/>
          <p:cNvSpPr txBox="1"/>
          <p:nvPr>
            <p:ph idx="4294967295" type="subTitle"/>
          </p:nvPr>
        </p:nvSpPr>
        <p:spPr>
          <a:xfrm flipH="1">
            <a:off x="6745950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04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274" name="Google Shape;1274;p29"/>
          <p:cNvGrpSpPr/>
          <p:nvPr/>
        </p:nvGrpSpPr>
        <p:grpSpPr>
          <a:xfrm>
            <a:off x="1221603" y="2263603"/>
            <a:ext cx="818100" cy="818100"/>
            <a:chOff x="5146603" y="2244540"/>
            <a:chExt cx="818100" cy="818100"/>
          </a:xfrm>
        </p:grpSpPr>
        <p:sp>
          <p:nvSpPr>
            <p:cNvPr id="1275" name="Google Shape;1275;p29"/>
            <p:cNvSpPr/>
            <p:nvPr/>
          </p:nvSpPr>
          <p:spPr>
            <a:xfrm>
              <a:off x="5146603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6" name="Google Shape;1276;p29"/>
            <p:cNvGrpSpPr/>
            <p:nvPr/>
          </p:nvGrpSpPr>
          <p:grpSpPr>
            <a:xfrm>
              <a:off x="5386000" y="2504497"/>
              <a:ext cx="339306" cy="298186"/>
              <a:chOff x="2085450" y="2057100"/>
              <a:chExt cx="481900" cy="423500"/>
            </a:xfrm>
          </p:grpSpPr>
          <p:sp>
            <p:nvSpPr>
              <p:cNvPr id="1277" name="Google Shape;1277;p29"/>
              <p:cNvSpPr/>
              <p:nvPr/>
            </p:nvSpPr>
            <p:spPr>
              <a:xfrm>
                <a:off x="2085450" y="2061650"/>
                <a:ext cx="141250" cy="418950"/>
              </a:xfrm>
              <a:custGeom>
                <a:rect b="b" l="l" r="r" t="t"/>
                <a:pathLst>
                  <a:path extrusionOk="0" h="16758" w="5650">
                    <a:moveTo>
                      <a:pt x="4305" y="6452"/>
                    </a:moveTo>
                    <a:cubicBezTo>
                      <a:pt x="4736" y="6452"/>
                      <a:pt x="5115" y="6999"/>
                      <a:pt x="4728" y="7411"/>
                    </a:cubicBezTo>
                    <a:cubicBezTo>
                      <a:pt x="4520" y="7631"/>
                      <a:pt x="4352" y="7887"/>
                      <a:pt x="4228" y="8164"/>
                    </a:cubicBezTo>
                    <a:cubicBezTo>
                      <a:pt x="4120" y="8402"/>
                      <a:pt x="3927" y="8502"/>
                      <a:pt x="3732" y="8502"/>
                    </a:cubicBezTo>
                    <a:cubicBezTo>
                      <a:pt x="3367" y="8502"/>
                      <a:pt x="2999" y="8150"/>
                      <a:pt x="3195" y="7703"/>
                    </a:cubicBezTo>
                    <a:cubicBezTo>
                      <a:pt x="3373" y="7312"/>
                      <a:pt x="3611" y="6951"/>
                      <a:pt x="3903" y="6637"/>
                    </a:cubicBezTo>
                    <a:cubicBezTo>
                      <a:pt x="4027" y="6506"/>
                      <a:pt x="4169" y="6452"/>
                      <a:pt x="4305" y="6452"/>
                    </a:cubicBezTo>
                    <a:close/>
                    <a:moveTo>
                      <a:pt x="2983" y="9449"/>
                    </a:moveTo>
                    <a:cubicBezTo>
                      <a:pt x="3331" y="9449"/>
                      <a:pt x="3684" y="9752"/>
                      <a:pt x="3539" y="10191"/>
                    </a:cubicBezTo>
                    <a:lnTo>
                      <a:pt x="3361" y="10727"/>
                    </a:lnTo>
                    <a:cubicBezTo>
                      <a:pt x="3270" y="10997"/>
                      <a:pt x="3059" y="11113"/>
                      <a:pt x="2845" y="11113"/>
                    </a:cubicBezTo>
                    <a:cubicBezTo>
                      <a:pt x="2498" y="11113"/>
                      <a:pt x="2143" y="10808"/>
                      <a:pt x="2289" y="10368"/>
                    </a:cubicBezTo>
                    <a:lnTo>
                      <a:pt x="2467" y="9832"/>
                    </a:lnTo>
                    <a:cubicBezTo>
                      <a:pt x="2558" y="9564"/>
                      <a:pt x="2770" y="9449"/>
                      <a:pt x="2983" y="9449"/>
                    </a:cubicBezTo>
                    <a:close/>
                    <a:moveTo>
                      <a:pt x="5649" y="1"/>
                    </a:moveTo>
                    <a:lnTo>
                      <a:pt x="356" y="2117"/>
                    </a:lnTo>
                    <a:cubicBezTo>
                      <a:pt x="142" y="2202"/>
                      <a:pt x="3" y="2410"/>
                      <a:pt x="3" y="2641"/>
                    </a:cubicBezTo>
                    <a:lnTo>
                      <a:pt x="3" y="16192"/>
                    </a:lnTo>
                    <a:cubicBezTo>
                      <a:pt x="1" y="16516"/>
                      <a:pt x="265" y="16758"/>
                      <a:pt x="564" y="16758"/>
                    </a:cubicBezTo>
                    <a:cubicBezTo>
                      <a:pt x="634" y="16758"/>
                      <a:pt x="706" y="16745"/>
                      <a:pt x="777" y="16716"/>
                    </a:cubicBezTo>
                    <a:lnTo>
                      <a:pt x="5649" y="1476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2254900" y="2061050"/>
                <a:ext cx="143050" cy="415650"/>
              </a:xfrm>
              <a:custGeom>
                <a:rect b="b" l="l" r="r" t="t"/>
                <a:pathLst>
                  <a:path extrusionOk="0" h="16626" w="5722">
                    <a:moveTo>
                      <a:pt x="2504" y="6585"/>
                    </a:moveTo>
                    <a:cubicBezTo>
                      <a:pt x="2647" y="6585"/>
                      <a:pt x="2794" y="6645"/>
                      <a:pt x="2916" y="6788"/>
                    </a:cubicBezTo>
                    <a:cubicBezTo>
                      <a:pt x="3153" y="7068"/>
                      <a:pt x="3349" y="7378"/>
                      <a:pt x="3500" y="7709"/>
                    </a:cubicBezTo>
                    <a:cubicBezTo>
                      <a:pt x="3766" y="8258"/>
                      <a:pt x="3464" y="8654"/>
                      <a:pt x="3096" y="8654"/>
                    </a:cubicBezTo>
                    <a:cubicBezTo>
                      <a:pt x="2878" y="8654"/>
                      <a:pt x="2636" y="8515"/>
                      <a:pt x="2476" y="8185"/>
                    </a:cubicBezTo>
                    <a:cubicBezTo>
                      <a:pt x="2367" y="7947"/>
                      <a:pt x="2226" y="7724"/>
                      <a:pt x="2057" y="7523"/>
                    </a:cubicBezTo>
                    <a:cubicBezTo>
                      <a:pt x="1694" y="7098"/>
                      <a:pt x="2083" y="6585"/>
                      <a:pt x="2504" y="6585"/>
                    </a:cubicBezTo>
                    <a:close/>
                    <a:moveTo>
                      <a:pt x="1" y="0"/>
                    </a:moveTo>
                    <a:lnTo>
                      <a:pt x="1" y="5475"/>
                    </a:lnTo>
                    <a:cubicBezTo>
                      <a:pt x="217" y="5475"/>
                      <a:pt x="434" y="5496"/>
                      <a:pt x="648" y="5532"/>
                    </a:cubicBezTo>
                    <a:cubicBezTo>
                      <a:pt x="1334" y="5657"/>
                      <a:pt x="1201" y="6655"/>
                      <a:pt x="564" y="6655"/>
                    </a:cubicBezTo>
                    <a:cubicBezTo>
                      <a:pt x="525" y="6655"/>
                      <a:pt x="483" y="6651"/>
                      <a:pt x="440" y="6643"/>
                    </a:cubicBezTo>
                    <a:cubicBezTo>
                      <a:pt x="296" y="6622"/>
                      <a:pt x="148" y="6610"/>
                      <a:pt x="1" y="6604"/>
                    </a:cubicBezTo>
                    <a:lnTo>
                      <a:pt x="1" y="14744"/>
                    </a:lnTo>
                    <a:lnTo>
                      <a:pt x="5722" y="16626"/>
                    </a:lnTo>
                    <a:lnTo>
                      <a:pt x="5722" y="10395"/>
                    </a:lnTo>
                    <a:cubicBezTo>
                      <a:pt x="5704" y="10397"/>
                      <a:pt x="5684" y="10397"/>
                      <a:pt x="5661" y="10397"/>
                    </a:cubicBezTo>
                    <a:cubicBezTo>
                      <a:pt x="5400" y="10397"/>
                      <a:pt x="4871" y="10299"/>
                      <a:pt x="4388" y="10085"/>
                    </a:cubicBezTo>
                    <a:cubicBezTo>
                      <a:pt x="3793" y="9819"/>
                      <a:pt x="4068" y="8997"/>
                      <a:pt x="4603" y="8997"/>
                    </a:cubicBezTo>
                    <a:cubicBezTo>
                      <a:pt x="4680" y="8997"/>
                      <a:pt x="4763" y="9014"/>
                      <a:pt x="4849" y="9052"/>
                    </a:cubicBezTo>
                    <a:cubicBezTo>
                      <a:pt x="5123" y="9176"/>
                      <a:pt x="5418" y="9251"/>
                      <a:pt x="5722" y="9275"/>
                    </a:cubicBezTo>
                    <a:lnTo>
                      <a:pt x="5722" y="1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2426175" y="2057100"/>
                <a:ext cx="141175" cy="418925"/>
              </a:xfrm>
              <a:custGeom>
                <a:rect b="b" l="l" r="r" t="t"/>
                <a:pathLst>
                  <a:path extrusionOk="0" h="16757" w="5647">
                    <a:moveTo>
                      <a:pt x="2800" y="5647"/>
                    </a:moveTo>
                    <a:cubicBezTo>
                      <a:pt x="3154" y="5647"/>
                      <a:pt x="3516" y="5968"/>
                      <a:pt x="3349" y="6410"/>
                    </a:cubicBezTo>
                    <a:lnTo>
                      <a:pt x="3153" y="6937"/>
                    </a:lnTo>
                    <a:cubicBezTo>
                      <a:pt x="3055" y="7196"/>
                      <a:pt x="2850" y="7305"/>
                      <a:pt x="2643" y="7305"/>
                    </a:cubicBezTo>
                    <a:cubicBezTo>
                      <a:pt x="2288" y="7305"/>
                      <a:pt x="1929" y="6984"/>
                      <a:pt x="2096" y="6539"/>
                    </a:cubicBezTo>
                    <a:lnTo>
                      <a:pt x="2295" y="6012"/>
                    </a:lnTo>
                    <a:cubicBezTo>
                      <a:pt x="2390" y="5755"/>
                      <a:pt x="2594" y="5647"/>
                      <a:pt x="2800" y="5647"/>
                    </a:cubicBezTo>
                    <a:close/>
                    <a:moveTo>
                      <a:pt x="1700" y="8178"/>
                    </a:moveTo>
                    <a:cubicBezTo>
                      <a:pt x="2108" y="8178"/>
                      <a:pt x="2500" y="8655"/>
                      <a:pt x="2168" y="9090"/>
                    </a:cubicBezTo>
                    <a:cubicBezTo>
                      <a:pt x="1906" y="9433"/>
                      <a:pt x="1587" y="9725"/>
                      <a:pt x="1226" y="9960"/>
                    </a:cubicBezTo>
                    <a:cubicBezTo>
                      <a:pt x="1118" y="10030"/>
                      <a:pt x="1011" y="10060"/>
                      <a:pt x="911" y="10060"/>
                    </a:cubicBezTo>
                    <a:cubicBezTo>
                      <a:pt x="424" y="10060"/>
                      <a:pt x="97" y="9344"/>
                      <a:pt x="612" y="9012"/>
                    </a:cubicBezTo>
                    <a:cubicBezTo>
                      <a:pt x="867" y="8849"/>
                      <a:pt x="1090" y="8641"/>
                      <a:pt x="1274" y="8403"/>
                    </a:cubicBezTo>
                    <a:cubicBezTo>
                      <a:pt x="1394" y="8244"/>
                      <a:pt x="1548" y="8178"/>
                      <a:pt x="1700" y="8178"/>
                    </a:cubicBezTo>
                    <a:close/>
                    <a:moveTo>
                      <a:pt x="5080" y="0"/>
                    </a:moveTo>
                    <a:cubicBezTo>
                      <a:pt x="5010" y="0"/>
                      <a:pt x="4939" y="13"/>
                      <a:pt x="4869" y="41"/>
                    </a:cubicBezTo>
                    <a:lnTo>
                      <a:pt x="0" y="1989"/>
                    </a:lnTo>
                    <a:lnTo>
                      <a:pt x="0" y="16756"/>
                    </a:lnTo>
                    <a:lnTo>
                      <a:pt x="5291" y="14640"/>
                    </a:lnTo>
                    <a:cubicBezTo>
                      <a:pt x="5505" y="14555"/>
                      <a:pt x="5646" y="14347"/>
                      <a:pt x="5646" y="14116"/>
                    </a:cubicBezTo>
                    <a:lnTo>
                      <a:pt x="5646" y="565"/>
                    </a:lnTo>
                    <a:cubicBezTo>
                      <a:pt x="5644" y="240"/>
                      <a:pt x="5378" y="0"/>
                      <a:pt x="50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80" name="Google Shape;1280;p29"/>
          <p:cNvGrpSpPr/>
          <p:nvPr/>
        </p:nvGrpSpPr>
        <p:grpSpPr>
          <a:xfrm>
            <a:off x="3184109" y="2244515"/>
            <a:ext cx="818100" cy="818100"/>
            <a:chOff x="1221609" y="2244540"/>
            <a:chExt cx="818100" cy="818100"/>
          </a:xfrm>
        </p:grpSpPr>
        <p:sp>
          <p:nvSpPr>
            <p:cNvPr id="1281" name="Google Shape;1281;p29"/>
            <p:cNvSpPr/>
            <p:nvPr/>
          </p:nvSpPr>
          <p:spPr>
            <a:xfrm>
              <a:off x="1221609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2" name="Google Shape;1282;p29"/>
            <p:cNvGrpSpPr/>
            <p:nvPr/>
          </p:nvGrpSpPr>
          <p:grpSpPr>
            <a:xfrm>
              <a:off x="1461059" y="2483955"/>
              <a:ext cx="339200" cy="339271"/>
              <a:chOff x="5049725" y="2027900"/>
              <a:chExt cx="481750" cy="481850"/>
            </a:xfrm>
          </p:grpSpPr>
          <p:sp>
            <p:nvSpPr>
              <p:cNvPr id="1283" name="Google Shape;1283;p29"/>
              <p:cNvSpPr/>
              <p:nvPr/>
            </p:nvSpPr>
            <p:spPr>
              <a:xfrm>
                <a:off x="5191775" y="2394925"/>
                <a:ext cx="197625" cy="114825"/>
              </a:xfrm>
              <a:custGeom>
                <a:rect b="b" l="l" r="r" t="t"/>
                <a:pathLst>
                  <a:path extrusionOk="0" h="4593" w="7905">
                    <a:moveTo>
                      <a:pt x="0" y="0"/>
                    </a:moveTo>
                    <a:lnTo>
                      <a:pt x="0" y="566"/>
                    </a:lnTo>
                    <a:cubicBezTo>
                      <a:pt x="3" y="1298"/>
                      <a:pt x="479" y="1949"/>
                      <a:pt x="1178" y="2171"/>
                    </a:cubicBezTo>
                    <a:cubicBezTo>
                      <a:pt x="1407" y="3502"/>
                      <a:pt x="2560" y="4593"/>
                      <a:pt x="3954" y="4593"/>
                    </a:cubicBezTo>
                    <a:cubicBezTo>
                      <a:pt x="5345" y="4593"/>
                      <a:pt x="6499" y="3502"/>
                      <a:pt x="6728" y="2171"/>
                    </a:cubicBezTo>
                    <a:cubicBezTo>
                      <a:pt x="7426" y="1949"/>
                      <a:pt x="7902" y="1298"/>
                      <a:pt x="7905" y="566"/>
                    </a:cubicBezTo>
                    <a:lnTo>
                      <a:pt x="79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5113625" y="2027900"/>
                <a:ext cx="347300" cy="338825"/>
              </a:xfrm>
              <a:custGeom>
                <a:rect b="b" l="l" r="r" t="t"/>
                <a:pathLst>
                  <a:path extrusionOk="0" h="13553" w="13892">
                    <a:moveTo>
                      <a:pt x="7080" y="2260"/>
                    </a:moveTo>
                    <a:cubicBezTo>
                      <a:pt x="9574" y="2263"/>
                      <a:pt x="11594" y="4284"/>
                      <a:pt x="11597" y="6777"/>
                    </a:cubicBezTo>
                    <a:cubicBezTo>
                      <a:pt x="11597" y="7090"/>
                      <a:pt x="11344" y="7340"/>
                      <a:pt x="11031" y="7340"/>
                    </a:cubicBezTo>
                    <a:cubicBezTo>
                      <a:pt x="10718" y="7340"/>
                      <a:pt x="10468" y="7090"/>
                      <a:pt x="10468" y="6777"/>
                    </a:cubicBezTo>
                    <a:cubicBezTo>
                      <a:pt x="10465" y="4907"/>
                      <a:pt x="8950" y="3392"/>
                      <a:pt x="7080" y="3389"/>
                    </a:cubicBezTo>
                    <a:cubicBezTo>
                      <a:pt x="6767" y="3389"/>
                      <a:pt x="6514" y="3136"/>
                      <a:pt x="6514" y="2826"/>
                    </a:cubicBezTo>
                    <a:cubicBezTo>
                      <a:pt x="6514" y="2513"/>
                      <a:pt x="6767" y="2260"/>
                      <a:pt x="7080" y="2260"/>
                    </a:cubicBezTo>
                    <a:close/>
                    <a:moveTo>
                      <a:pt x="7070" y="1"/>
                    </a:moveTo>
                    <a:cubicBezTo>
                      <a:pt x="6595" y="1"/>
                      <a:pt x="6111" y="50"/>
                      <a:pt x="5623" y="152"/>
                    </a:cubicBezTo>
                    <a:cubicBezTo>
                      <a:pt x="3075" y="685"/>
                      <a:pt x="1001" y="2754"/>
                      <a:pt x="459" y="5301"/>
                    </a:cubicBezTo>
                    <a:cubicBezTo>
                      <a:pt x="1" y="7469"/>
                      <a:pt x="567" y="9644"/>
                      <a:pt x="2015" y="11270"/>
                    </a:cubicBezTo>
                    <a:cubicBezTo>
                      <a:pt x="2584" y="11908"/>
                      <a:pt x="2952" y="12703"/>
                      <a:pt x="3072" y="13552"/>
                    </a:cubicBezTo>
                    <a:lnTo>
                      <a:pt x="11088" y="13552"/>
                    </a:lnTo>
                    <a:cubicBezTo>
                      <a:pt x="11221" y="12691"/>
                      <a:pt x="11597" y="11887"/>
                      <a:pt x="12175" y="11233"/>
                    </a:cubicBezTo>
                    <a:cubicBezTo>
                      <a:pt x="13259" y="10002"/>
                      <a:pt x="13892" y="8418"/>
                      <a:pt x="13892" y="6777"/>
                    </a:cubicBezTo>
                    <a:cubicBezTo>
                      <a:pt x="13892" y="2969"/>
                      <a:pt x="10766" y="1"/>
                      <a:pt x="70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5049725" y="2197300"/>
                <a:ext cx="56400" cy="28275"/>
              </a:xfrm>
              <a:custGeom>
                <a:rect b="b" l="l" r="r" t="t"/>
                <a:pathLst>
                  <a:path extrusionOk="0" h="1131" w="2256">
                    <a:moveTo>
                      <a:pt x="563" y="1"/>
                    </a:moveTo>
                    <a:cubicBezTo>
                      <a:pt x="250" y="1"/>
                      <a:pt x="0" y="254"/>
                      <a:pt x="0" y="567"/>
                    </a:cubicBezTo>
                    <a:cubicBezTo>
                      <a:pt x="0" y="877"/>
                      <a:pt x="250" y="1130"/>
                      <a:pt x="563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5052575" y="2102800"/>
                <a:ext cx="50850" cy="48075"/>
              </a:xfrm>
              <a:custGeom>
                <a:rect b="b" l="l" r="r" t="t"/>
                <a:pathLst>
                  <a:path extrusionOk="0" h="1923" w="2034">
                    <a:moveTo>
                      <a:pt x="623" y="0"/>
                    </a:moveTo>
                    <a:cubicBezTo>
                      <a:pt x="478" y="0"/>
                      <a:pt x="333" y="56"/>
                      <a:pt x="224" y="167"/>
                    </a:cubicBezTo>
                    <a:cubicBezTo>
                      <a:pt x="4" y="384"/>
                      <a:pt x="1" y="736"/>
                      <a:pt x="214" y="959"/>
                    </a:cubicBezTo>
                    <a:lnTo>
                      <a:pt x="1015" y="1757"/>
                    </a:lnTo>
                    <a:cubicBezTo>
                      <a:pt x="1125" y="1867"/>
                      <a:pt x="1269" y="1922"/>
                      <a:pt x="1413" y="1922"/>
                    </a:cubicBezTo>
                    <a:cubicBezTo>
                      <a:pt x="1558" y="1922"/>
                      <a:pt x="1702" y="1867"/>
                      <a:pt x="1813" y="1757"/>
                    </a:cubicBezTo>
                    <a:cubicBezTo>
                      <a:pt x="2033" y="1534"/>
                      <a:pt x="2033" y="1179"/>
                      <a:pt x="1813" y="959"/>
                    </a:cubicBezTo>
                    <a:lnTo>
                      <a:pt x="1015" y="158"/>
                    </a:lnTo>
                    <a:cubicBezTo>
                      <a:pt x="906" y="53"/>
                      <a:pt x="764" y="0"/>
                      <a:pt x="6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5052575" y="2272175"/>
                <a:ext cx="50700" cy="47900"/>
              </a:xfrm>
              <a:custGeom>
                <a:rect b="b" l="l" r="r" t="t"/>
                <a:pathLst>
                  <a:path extrusionOk="0" h="1916" w="2028">
                    <a:moveTo>
                      <a:pt x="1405" y="0"/>
                    </a:moveTo>
                    <a:cubicBezTo>
                      <a:pt x="1264" y="0"/>
                      <a:pt x="1124" y="53"/>
                      <a:pt x="1015" y="159"/>
                    </a:cubicBezTo>
                    <a:lnTo>
                      <a:pt x="214" y="960"/>
                    </a:lnTo>
                    <a:cubicBezTo>
                      <a:pt x="1" y="1179"/>
                      <a:pt x="4" y="1532"/>
                      <a:pt x="224" y="1749"/>
                    </a:cubicBezTo>
                    <a:cubicBezTo>
                      <a:pt x="333" y="1860"/>
                      <a:pt x="478" y="1916"/>
                      <a:pt x="623" y="1916"/>
                    </a:cubicBezTo>
                    <a:cubicBezTo>
                      <a:pt x="764" y="1916"/>
                      <a:pt x="906" y="1863"/>
                      <a:pt x="1015" y="1758"/>
                    </a:cubicBezTo>
                    <a:lnTo>
                      <a:pt x="1813" y="960"/>
                    </a:lnTo>
                    <a:cubicBezTo>
                      <a:pt x="2027" y="737"/>
                      <a:pt x="2024" y="384"/>
                      <a:pt x="1804" y="168"/>
                    </a:cubicBezTo>
                    <a:cubicBezTo>
                      <a:pt x="1695" y="56"/>
                      <a:pt x="1550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5475050" y="2197300"/>
                <a:ext cx="56425" cy="28275"/>
              </a:xfrm>
              <a:custGeom>
                <a:rect b="b" l="l" r="r" t="t"/>
                <a:pathLst>
                  <a:path extrusionOk="0" h="1131" w="2257">
                    <a:moveTo>
                      <a:pt x="564" y="1"/>
                    </a:moveTo>
                    <a:cubicBezTo>
                      <a:pt x="251" y="1"/>
                      <a:pt x="1" y="254"/>
                      <a:pt x="1" y="567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5477925" y="2102800"/>
                <a:ext cx="50675" cy="47900"/>
              </a:xfrm>
              <a:custGeom>
                <a:rect b="b" l="l" r="r" t="t"/>
                <a:pathLst>
                  <a:path extrusionOk="0" h="1916" w="2027">
                    <a:moveTo>
                      <a:pt x="1405" y="0"/>
                    </a:moveTo>
                    <a:cubicBezTo>
                      <a:pt x="1264" y="0"/>
                      <a:pt x="1123" y="53"/>
                      <a:pt x="1015" y="158"/>
                    </a:cubicBezTo>
                    <a:lnTo>
                      <a:pt x="214" y="959"/>
                    </a:lnTo>
                    <a:cubicBezTo>
                      <a:pt x="0" y="1179"/>
                      <a:pt x="3" y="1531"/>
                      <a:pt x="223" y="1748"/>
                    </a:cubicBezTo>
                    <a:cubicBezTo>
                      <a:pt x="333" y="1860"/>
                      <a:pt x="478" y="1915"/>
                      <a:pt x="623" y="1915"/>
                    </a:cubicBezTo>
                    <a:cubicBezTo>
                      <a:pt x="764" y="1915"/>
                      <a:pt x="905" y="1863"/>
                      <a:pt x="1015" y="1757"/>
                    </a:cubicBezTo>
                    <a:lnTo>
                      <a:pt x="1813" y="959"/>
                    </a:lnTo>
                    <a:cubicBezTo>
                      <a:pt x="2027" y="736"/>
                      <a:pt x="2024" y="384"/>
                      <a:pt x="1804" y="167"/>
                    </a:cubicBezTo>
                    <a:cubicBezTo>
                      <a:pt x="1694" y="56"/>
                      <a:pt x="1549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5477775" y="2272000"/>
                <a:ext cx="50825" cy="48075"/>
              </a:xfrm>
              <a:custGeom>
                <a:rect b="b" l="l" r="r" t="t"/>
                <a:pathLst>
                  <a:path extrusionOk="0" h="1923" w="2033">
                    <a:moveTo>
                      <a:pt x="621" y="1"/>
                    </a:moveTo>
                    <a:cubicBezTo>
                      <a:pt x="476" y="1"/>
                      <a:pt x="331" y="56"/>
                      <a:pt x="220" y="166"/>
                    </a:cubicBezTo>
                    <a:cubicBezTo>
                      <a:pt x="0" y="388"/>
                      <a:pt x="0" y="744"/>
                      <a:pt x="220" y="967"/>
                    </a:cubicBezTo>
                    <a:lnTo>
                      <a:pt x="1021" y="1765"/>
                    </a:lnTo>
                    <a:cubicBezTo>
                      <a:pt x="1129" y="1870"/>
                      <a:pt x="1270" y="1923"/>
                      <a:pt x="1411" y="1923"/>
                    </a:cubicBezTo>
                    <a:cubicBezTo>
                      <a:pt x="1555" y="1923"/>
                      <a:pt x="1700" y="1867"/>
                      <a:pt x="1810" y="1756"/>
                    </a:cubicBezTo>
                    <a:cubicBezTo>
                      <a:pt x="2030" y="1539"/>
                      <a:pt x="2033" y="1186"/>
                      <a:pt x="1819" y="967"/>
                    </a:cubicBezTo>
                    <a:lnTo>
                      <a:pt x="1021" y="166"/>
                    </a:lnTo>
                    <a:cubicBezTo>
                      <a:pt x="910" y="56"/>
                      <a:pt x="765" y="1"/>
                      <a:pt x="6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1" name="Google Shape;1291;p29"/>
          <p:cNvGrpSpPr/>
          <p:nvPr/>
        </p:nvGrpSpPr>
        <p:grpSpPr>
          <a:xfrm>
            <a:off x="5187156" y="2244528"/>
            <a:ext cx="818100" cy="818100"/>
            <a:chOff x="3184106" y="2244540"/>
            <a:chExt cx="818100" cy="818100"/>
          </a:xfrm>
        </p:grpSpPr>
        <p:sp>
          <p:nvSpPr>
            <p:cNvPr id="1292" name="Google Shape;1292;p29"/>
            <p:cNvSpPr/>
            <p:nvPr/>
          </p:nvSpPr>
          <p:spPr>
            <a:xfrm>
              <a:off x="3184106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29"/>
            <p:cNvSpPr/>
            <p:nvPr/>
          </p:nvSpPr>
          <p:spPr>
            <a:xfrm>
              <a:off x="3423503" y="2483964"/>
              <a:ext cx="339306" cy="339253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29"/>
            <p:cNvSpPr/>
            <p:nvPr/>
          </p:nvSpPr>
          <p:spPr>
            <a:xfrm>
              <a:off x="3517413" y="2584668"/>
              <a:ext cx="144675" cy="139148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5" name="Google Shape;1295;p29"/>
          <p:cNvCxnSpPr/>
          <p:nvPr/>
        </p:nvCxnSpPr>
        <p:spPr>
          <a:xfrm>
            <a:off x="2039709" y="2653590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29"/>
          <p:cNvCxnSpPr/>
          <p:nvPr/>
        </p:nvCxnSpPr>
        <p:spPr>
          <a:xfrm>
            <a:off x="4022434" y="2659665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97" name="Google Shape;1297;p29"/>
          <p:cNvGrpSpPr/>
          <p:nvPr/>
        </p:nvGrpSpPr>
        <p:grpSpPr>
          <a:xfrm>
            <a:off x="7298912" y="2467855"/>
            <a:ext cx="438488" cy="371432"/>
            <a:chOff x="7636443" y="1204988"/>
            <a:chExt cx="804565" cy="677795"/>
          </a:xfrm>
        </p:grpSpPr>
        <p:grpSp>
          <p:nvGrpSpPr>
            <p:cNvPr id="1298" name="Google Shape;1298;p29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299" name="Google Shape;1299;p29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1" name="Google Shape;1301;p29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302" name="Google Shape;1302;p29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4" name="Google Shape;1304;p29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305" name="Google Shape;1305;p29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9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7" name="Google Shape;1307;p29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308" name="Google Shape;1308;p29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29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310" name="Google Shape;1310;p29"/>
          <p:cNvCxnSpPr>
            <a:stCxn id="1292" idx="6"/>
            <a:endCxn id="1269" idx="2"/>
          </p:cNvCxnSpPr>
          <p:nvPr/>
        </p:nvCxnSpPr>
        <p:spPr>
          <a:xfrm>
            <a:off x="6005256" y="2653578"/>
            <a:ext cx="11037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1" name="Google Shape;131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80" name="Google Shape;880;p3"/>
          <p:cNvSpPr txBox="1"/>
          <p:nvPr>
            <p:ph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81" name="Google Shape;881;p3"/>
          <p:cNvSpPr txBox="1"/>
          <p:nvPr>
            <p:ph idx="1" type="subTitle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82" name="Google Shape;882;p3"/>
          <p:cNvSpPr txBox="1"/>
          <p:nvPr>
            <p:ph idx="2" type="subTitle"/>
          </p:nvPr>
        </p:nvSpPr>
        <p:spPr>
          <a:xfrm>
            <a:off x="1234025" y="2173436"/>
            <a:ext cx="2818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History, origin of Keras</a:t>
            </a:r>
            <a:endParaRPr/>
          </a:p>
        </p:txBody>
      </p:sp>
      <p:sp>
        <p:nvSpPr>
          <p:cNvPr id="883" name="Google Shape;883;p3"/>
          <p:cNvSpPr txBox="1"/>
          <p:nvPr>
            <p:ph idx="3" type="title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4" name="Google Shape;884;p3"/>
          <p:cNvSpPr txBox="1"/>
          <p:nvPr>
            <p:ph idx="4" type="subTitle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885" name="Google Shape;885;p3"/>
          <p:cNvSpPr txBox="1"/>
          <p:nvPr>
            <p:ph idx="5" type="subTitle"/>
          </p:nvPr>
        </p:nvSpPr>
        <p:spPr>
          <a:xfrm>
            <a:off x="5091475" y="2173436"/>
            <a:ext cx="2818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Population</a:t>
            </a:r>
            <a:endParaRPr/>
          </a:p>
        </p:txBody>
      </p:sp>
      <p:sp>
        <p:nvSpPr>
          <p:cNvPr id="886" name="Google Shape;886;p3"/>
          <p:cNvSpPr txBox="1"/>
          <p:nvPr>
            <p:ph idx="6" type="title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7" name="Google Shape;887;p3"/>
          <p:cNvSpPr txBox="1"/>
          <p:nvPr>
            <p:ph idx="7" type="subTitle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888" name="Google Shape;888;p3"/>
          <p:cNvSpPr txBox="1"/>
          <p:nvPr>
            <p:ph idx="8" type="subTitle"/>
          </p:nvPr>
        </p:nvSpPr>
        <p:spPr>
          <a:xfrm>
            <a:off x="1234025" y="3898362"/>
            <a:ext cx="2818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Usage and Application</a:t>
            </a:r>
            <a:endParaRPr/>
          </a:p>
        </p:txBody>
      </p:sp>
      <p:sp>
        <p:nvSpPr>
          <p:cNvPr id="889" name="Google Shape;889;p3"/>
          <p:cNvSpPr txBox="1"/>
          <p:nvPr>
            <p:ph idx="13" type="title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90" name="Google Shape;890;p3"/>
          <p:cNvSpPr txBox="1"/>
          <p:nvPr>
            <p:ph idx="14" type="subTitle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91" name="Google Shape;891;p3"/>
          <p:cNvSpPr txBox="1"/>
          <p:nvPr>
            <p:ph idx="15" type="subTitle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In summary</a:t>
            </a:r>
            <a:endParaRPr/>
          </a:p>
        </p:txBody>
      </p:sp>
      <p:sp>
        <p:nvSpPr>
          <p:cNvPr id="892" name="Google Shape;89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30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Distribution</a:t>
            </a:r>
            <a:endParaRPr/>
          </a:p>
        </p:txBody>
      </p:sp>
      <p:pic>
        <p:nvPicPr>
          <p:cNvPr id="1317" name="Google Shape;13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151" y="1207250"/>
            <a:ext cx="5572476" cy="338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KERAS PIPELINE</a:t>
            </a:r>
            <a:endParaRPr/>
          </a:p>
        </p:txBody>
      </p:sp>
      <p:sp>
        <p:nvSpPr>
          <p:cNvPr id="1324" name="Google Shape;1324;p31"/>
          <p:cNvSpPr txBox="1"/>
          <p:nvPr>
            <p:ph idx="4294967295" type="subTitle"/>
          </p:nvPr>
        </p:nvSpPr>
        <p:spPr>
          <a:xfrm flipH="1">
            <a:off x="722409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Description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25" name="Google Shape;1325;p31"/>
          <p:cNvSpPr txBox="1"/>
          <p:nvPr>
            <p:ph idx="4294967295" type="subTitle"/>
          </p:nvPr>
        </p:nvSpPr>
        <p:spPr>
          <a:xfrm flipH="1">
            <a:off x="4647403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chemeClr val="accent2"/>
                </a:solidFill>
                <a:latin typeface="Orbitron"/>
                <a:ea typeface="Orbitron"/>
                <a:cs typeface="Orbitron"/>
                <a:sym typeface="Orbitron"/>
              </a:rPr>
              <a:t>Preprocess</a:t>
            </a:r>
            <a:endParaRPr b="1" i="0" sz="1900" u="none" cap="none" strike="noStrike">
              <a:solidFill>
                <a:schemeClr val="accent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26" name="Google Shape;1326;p31"/>
          <p:cNvSpPr txBox="1"/>
          <p:nvPr>
            <p:ph idx="4294967295" type="subTitle"/>
          </p:nvPr>
        </p:nvSpPr>
        <p:spPr>
          <a:xfrm flipH="1">
            <a:off x="2684906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Explore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27" name="Google Shape;1327;p31"/>
          <p:cNvSpPr txBox="1"/>
          <p:nvPr>
            <p:ph idx="4294967295" type="subTitle"/>
          </p:nvPr>
        </p:nvSpPr>
        <p:spPr>
          <a:xfrm flipH="1">
            <a:off x="6609900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Implement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28" name="Google Shape;1328;p31"/>
          <p:cNvSpPr/>
          <p:nvPr/>
        </p:nvSpPr>
        <p:spPr>
          <a:xfrm>
            <a:off x="7109100" y="2244540"/>
            <a:ext cx="818100" cy="818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31"/>
          <p:cNvSpPr txBox="1"/>
          <p:nvPr>
            <p:ph idx="4294967295" type="subTitle"/>
          </p:nvPr>
        </p:nvSpPr>
        <p:spPr>
          <a:xfrm flipH="1">
            <a:off x="858459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01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30" name="Google Shape;1330;p31"/>
          <p:cNvSpPr txBox="1"/>
          <p:nvPr>
            <p:ph idx="4294967295" type="subTitle"/>
          </p:nvPr>
        </p:nvSpPr>
        <p:spPr>
          <a:xfrm flipH="1">
            <a:off x="4783453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03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31" name="Google Shape;1331;p31"/>
          <p:cNvSpPr txBox="1"/>
          <p:nvPr>
            <p:ph idx="4294967295" type="subTitle"/>
          </p:nvPr>
        </p:nvSpPr>
        <p:spPr>
          <a:xfrm flipH="1">
            <a:off x="2820956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02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332" name="Google Shape;1332;p31"/>
          <p:cNvSpPr txBox="1"/>
          <p:nvPr>
            <p:ph idx="4294967295" type="subTitle"/>
          </p:nvPr>
        </p:nvSpPr>
        <p:spPr>
          <a:xfrm flipH="1">
            <a:off x="6745950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04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333" name="Google Shape;1333;p31"/>
          <p:cNvGrpSpPr/>
          <p:nvPr/>
        </p:nvGrpSpPr>
        <p:grpSpPr>
          <a:xfrm>
            <a:off x="1221603" y="2263603"/>
            <a:ext cx="818100" cy="818100"/>
            <a:chOff x="5146603" y="2244540"/>
            <a:chExt cx="818100" cy="818100"/>
          </a:xfrm>
        </p:grpSpPr>
        <p:sp>
          <p:nvSpPr>
            <p:cNvPr id="1334" name="Google Shape;1334;p31"/>
            <p:cNvSpPr/>
            <p:nvPr/>
          </p:nvSpPr>
          <p:spPr>
            <a:xfrm>
              <a:off x="5146603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5" name="Google Shape;1335;p31"/>
            <p:cNvGrpSpPr/>
            <p:nvPr/>
          </p:nvGrpSpPr>
          <p:grpSpPr>
            <a:xfrm>
              <a:off x="5386000" y="2504497"/>
              <a:ext cx="339306" cy="298186"/>
              <a:chOff x="2085450" y="2057100"/>
              <a:chExt cx="481900" cy="423500"/>
            </a:xfrm>
          </p:grpSpPr>
          <p:sp>
            <p:nvSpPr>
              <p:cNvPr id="1336" name="Google Shape;1336;p31"/>
              <p:cNvSpPr/>
              <p:nvPr/>
            </p:nvSpPr>
            <p:spPr>
              <a:xfrm>
                <a:off x="2085450" y="2061650"/>
                <a:ext cx="141250" cy="418950"/>
              </a:xfrm>
              <a:custGeom>
                <a:rect b="b" l="l" r="r" t="t"/>
                <a:pathLst>
                  <a:path extrusionOk="0" h="16758" w="5650">
                    <a:moveTo>
                      <a:pt x="4305" y="6452"/>
                    </a:moveTo>
                    <a:cubicBezTo>
                      <a:pt x="4736" y="6452"/>
                      <a:pt x="5115" y="6999"/>
                      <a:pt x="4728" y="7411"/>
                    </a:cubicBezTo>
                    <a:cubicBezTo>
                      <a:pt x="4520" y="7631"/>
                      <a:pt x="4352" y="7887"/>
                      <a:pt x="4228" y="8164"/>
                    </a:cubicBezTo>
                    <a:cubicBezTo>
                      <a:pt x="4120" y="8402"/>
                      <a:pt x="3927" y="8502"/>
                      <a:pt x="3732" y="8502"/>
                    </a:cubicBezTo>
                    <a:cubicBezTo>
                      <a:pt x="3367" y="8502"/>
                      <a:pt x="2999" y="8150"/>
                      <a:pt x="3195" y="7703"/>
                    </a:cubicBezTo>
                    <a:cubicBezTo>
                      <a:pt x="3373" y="7312"/>
                      <a:pt x="3611" y="6951"/>
                      <a:pt x="3903" y="6637"/>
                    </a:cubicBezTo>
                    <a:cubicBezTo>
                      <a:pt x="4027" y="6506"/>
                      <a:pt x="4169" y="6452"/>
                      <a:pt x="4305" y="6452"/>
                    </a:cubicBezTo>
                    <a:close/>
                    <a:moveTo>
                      <a:pt x="2983" y="9449"/>
                    </a:moveTo>
                    <a:cubicBezTo>
                      <a:pt x="3331" y="9449"/>
                      <a:pt x="3684" y="9752"/>
                      <a:pt x="3539" y="10191"/>
                    </a:cubicBezTo>
                    <a:lnTo>
                      <a:pt x="3361" y="10727"/>
                    </a:lnTo>
                    <a:cubicBezTo>
                      <a:pt x="3270" y="10997"/>
                      <a:pt x="3059" y="11113"/>
                      <a:pt x="2845" y="11113"/>
                    </a:cubicBezTo>
                    <a:cubicBezTo>
                      <a:pt x="2498" y="11113"/>
                      <a:pt x="2143" y="10808"/>
                      <a:pt x="2289" y="10368"/>
                    </a:cubicBezTo>
                    <a:lnTo>
                      <a:pt x="2467" y="9832"/>
                    </a:lnTo>
                    <a:cubicBezTo>
                      <a:pt x="2558" y="9564"/>
                      <a:pt x="2770" y="9449"/>
                      <a:pt x="2983" y="9449"/>
                    </a:cubicBezTo>
                    <a:close/>
                    <a:moveTo>
                      <a:pt x="5649" y="1"/>
                    </a:moveTo>
                    <a:lnTo>
                      <a:pt x="356" y="2117"/>
                    </a:lnTo>
                    <a:cubicBezTo>
                      <a:pt x="142" y="2202"/>
                      <a:pt x="3" y="2410"/>
                      <a:pt x="3" y="2641"/>
                    </a:cubicBezTo>
                    <a:lnTo>
                      <a:pt x="3" y="16192"/>
                    </a:lnTo>
                    <a:cubicBezTo>
                      <a:pt x="1" y="16516"/>
                      <a:pt x="265" y="16758"/>
                      <a:pt x="564" y="16758"/>
                    </a:cubicBezTo>
                    <a:cubicBezTo>
                      <a:pt x="634" y="16758"/>
                      <a:pt x="706" y="16745"/>
                      <a:pt x="777" y="16716"/>
                    </a:cubicBezTo>
                    <a:lnTo>
                      <a:pt x="5649" y="1476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2254900" y="2061050"/>
                <a:ext cx="143050" cy="415650"/>
              </a:xfrm>
              <a:custGeom>
                <a:rect b="b" l="l" r="r" t="t"/>
                <a:pathLst>
                  <a:path extrusionOk="0" h="16626" w="5722">
                    <a:moveTo>
                      <a:pt x="2504" y="6585"/>
                    </a:moveTo>
                    <a:cubicBezTo>
                      <a:pt x="2647" y="6585"/>
                      <a:pt x="2794" y="6645"/>
                      <a:pt x="2916" y="6788"/>
                    </a:cubicBezTo>
                    <a:cubicBezTo>
                      <a:pt x="3153" y="7068"/>
                      <a:pt x="3349" y="7378"/>
                      <a:pt x="3500" y="7709"/>
                    </a:cubicBezTo>
                    <a:cubicBezTo>
                      <a:pt x="3766" y="8258"/>
                      <a:pt x="3464" y="8654"/>
                      <a:pt x="3096" y="8654"/>
                    </a:cubicBezTo>
                    <a:cubicBezTo>
                      <a:pt x="2878" y="8654"/>
                      <a:pt x="2636" y="8515"/>
                      <a:pt x="2476" y="8185"/>
                    </a:cubicBezTo>
                    <a:cubicBezTo>
                      <a:pt x="2367" y="7947"/>
                      <a:pt x="2226" y="7724"/>
                      <a:pt x="2057" y="7523"/>
                    </a:cubicBezTo>
                    <a:cubicBezTo>
                      <a:pt x="1694" y="7098"/>
                      <a:pt x="2083" y="6585"/>
                      <a:pt x="2504" y="6585"/>
                    </a:cubicBezTo>
                    <a:close/>
                    <a:moveTo>
                      <a:pt x="1" y="0"/>
                    </a:moveTo>
                    <a:lnTo>
                      <a:pt x="1" y="5475"/>
                    </a:lnTo>
                    <a:cubicBezTo>
                      <a:pt x="217" y="5475"/>
                      <a:pt x="434" y="5496"/>
                      <a:pt x="648" y="5532"/>
                    </a:cubicBezTo>
                    <a:cubicBezTo>
                      <a:pt x="1334" y="5657"/>
                      <a:pt x="1201" y="6655"/>
                      <a:pt x="564" y="6655"/>
                    </a:cubicBezTo>
                    <a:cubicBezTo>
                      <a:pt x="525" y="6655"/>
                      <a:pt x="483" y="6651"/>
                      <a:pt x="440" y="6643"/>
                    </a:cubicBezTo>
                    <a:cubicBezTo>
                      <a:pt x="296" y="6622"/>
                      <a:pt x="148" y="6610"/>
                      <a:pt x="1" y="6604"/>
                    </a:cubicBezTo>
                    <a:lnTo>
                      <a:pt x="1" y="14744"/>
                    </a:lnTo>
                    <a:lnTo>
                      <a:pt x="5722" y="16626"/>
                    </a:lnTo>
                    <a:lnTo>
                      <a:pt x="5722" y="10395"/>
                    </a:lnTo>
                    <a:cubicBezTo>
                      <a:pt x="5704" y="10397"/>
                      <a:pt x="5684" y="10397"/>
                      <a:pt x="5661" y="10397"/>
                    </a:cubicBezTo>
                    <a:cubicBezTo>
                      <a:pt x="5400" y="10397"/>
                      <a:pt x="4871" y="10299"/>
                      <a:pt x="4388" y="10085"/>
                    </a:cubicBezTo>
                    <a:cubicBezTo>
                      <a:pt x="3793" y="9819"/>
                      <a:pt x="4068" y="8997"/>
                      <a:pt x="4603" y="8997"/>
                    </a:cubicBezTo>
                    <a:cubicBezTo>
                      <a:pt x="4680" y="8997"/>
                      <a:pt x="4763" y="9014"/>
                      <a:pt x="4849" y="9052"/>
                    </a:cubicBezTo>
                    <a:cubicBezTo>
                      <a:pt x="5123" y="9176"/>
                      <a:pt x="5418" y="9251"/>
                      <a:pt x="5722" y="9275"/>
                    </a:cubicBezTo>
                    <a:lnTo>
                      <a:pt x="5722" y="1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2426175" y="2057100"/>
                <a:ext cx="141175" cy="418925"/>
              </a:xfrm>
              <a:custGeom>
                <a:rect b="b" l="l" r="r" t="t"/>
                <a:pathLst>
                  <a:path extrusionOk="0" h="16757" w="5647">
                    <a:moveTo>
                      <a:pt x="2800" y="5647"/>
                    </a:moveTo>
                    <a:cubicBezTo>
                      <a:pt x="3154" y="5647"/>
                      <a:pt x="3516" y="5968"/>
                      <a:pt x="3349" y="6410"/>
                    </a:cubicBezTo>
                    <a:lnTo>
                      <a:pt x="3153" y="6937"/>
                    </a:lnTo>
                    <a:cubicBezTo>
                      <a:pt x="3055" y="7196"/>
                      <a:pt x="2850" y="7305"/>
                      <a:pt x="2643" y="7305"/>
                    </a:cubicBezTo>
                    <a:cubicBezTo>
                      <a:pt x="2288" y="7305"/>
                      <a:pt x="1929" y="6984"/>
                      <a:pt x="2096" y="6539"/>
                    </a:cubicBezTo>
                    <a:lnTo>
                      <a:pt x="2295" y="6012"/>
                    </a:lnTo>
                    <a:cubicBezTo>
                      <a:pt x="2390" y="5755"/>
                      <a:pt x="2594" y="5647"/>
                      <a:pt x="2800" y="5647"/>
                    </a:cubicBezTo>
                    <a:close/>
                    <a:moveTo>
                      <a:pt x="1700" y="8178"/>
                    </a:moveTo>
                    <a:cubicBezTo>
                      <a:pt x="2108" y="8178"/>
                      <a:pt x="2500" y="8655"/>
                      <a:pt x="2168" y="9090"/>
                    </a:cubicBezTo>
                    <a:cubicBezTo>
                      <a:pt x="1906" y="9433"/>
                      <a:pt x="1587" y="9725"/>
                      <a:pt x="1226" y="9960"/>
                    </a:cubicBezTo>
                    <a:cubicBezTo>
                      <a:pt x="1118" y="10030"/>
                      <a:pt x="1011" y="10060"/>
                      <a:pt x="911" y="10060"/>
                    </a:cubicBezTo>
                    <a:cubicBezTo>
                      <a:pt x="424" y="10060"/>
                      <a:pt x="97" y="9344"/>
                      <a:pt x="612" y="9012"/>
                    </a:cubicBezTo>
                    <a:cubicBezTo>
                      <a:pt x="867" y="8849"/>
                      <a:pt x="1090" y="8641"/>
                      <a:pt x="1274" y="8403"/>
                    </a:cubicBezTo>
                    <a:cubicBezTo>
                      <a:pt x="1394" y="8244"/>
                      <a:pt x="1548" y="8178"/>
                      <a:pt x="1700" y="8178"/>
                    </a:cubicBezTo>
                    <a:close/>
                    <a:moveTo>
                      <a:pt x="5080" y="0"/>
                    </a:moveTo>
                    <a:cubicBezTo>
                      <a:pt x="5010" y="0"/>
                      <a:pt x="4939" y="13"/>
                      <a:pt x="4869" y="41"/>
                    </a:cubicBezTo>
                    <a:lnTo>
                      <a:pt x="0" y="1989"/>
                    </a:lnTo>
                    <a:lnTo>
                      <a:pt x="0" y="16756"/>
                    </a:lnTo>
                    <a:lnTo>
                      <a:pt x="5291" y="14640"/>
                    </a:lnTo>
                    <a:cubicBezTo>
                      <a:pt x="5505" y="14555"/>
                      <a:pt x="5646" y="14347"/>
                      <a:pt x="5646" y="14116"/>
                    </a:cubicBezTo>
                    <a:lnTo>
                      <a:pt x="5646" y="565"/>
                    </a:lnTo>
                    <a:cubicBezTo>
                      <a:pt x="5644" y="240"/>
                      <a:pt x="5378" y="0"/>
                      <a:pt x="50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39" name="Google Shape;1339;p31"/>
          <p:cNvGrpSpPr/>
          <p:nvPr/>
        </p:nvGrpSpPr>
        <p:grpSpPr>
          <a:xfrm>
            <a:off x="3184109" y="2244515"/>
            <a:ext cx="818100" cy="818100"/>
            <a:chOff x="1221609" y="2244540"/>
            <a:chExt cx="818100" cy="818100"/>
          </a:xfrm>
        </p:grpSpPr>
        <p:sp>
          <p:nvSpPr>
            <p:cNvPr id="1340" name="Google Shape;1340;p31"/>
            <p:cNvSpPr/>
            <p:nvPr/>
          </p:nvSpPr>
          <p:spPr>
            <a:xfrm>
              <a:off x="1221609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1" name="Google Shape;1341;p31"/>
            <p:cNvGrpSpPr/>
            <p:nvPr/>
          </p:nvGrpSpPr>
          <p:grpSpPr>
            <a:xfrm>
              <a:off x="1461059" y="2483955"/>
              <a:ext cx="339200" cy="339271"/>
              <a:chOff x="5049725" y="2027900"/>
              <a:chExt cx="481750" cy="481850"/>
            </a:xfrm>
          </p:grpSpPr>
          <p:sp>
            <p:nvSpPr>
              <p:cNvPr id="1342" name="Google Shape;1342;p31"/>
              <p:cNvSpPr/>
              <p:nvPr/>
            </p:nvSpPr>
            <p:spPr>
              <a:xfrm>
                <a:off x="5191775" y="2394925"/>
                <a:ext cx="197625" cy="114825"/>
              </a:xfrm>
              <a:custGeom>
                <a:rect b="b" l="l" r="r" t="t"/>
                <a:pathLst>
                  <a:path extrusionOk="0" h="4593" w="7905">
                    <a:moveTo>
                      <a:pt x="0" y="0"/>
                    </a:moveTo>
                    <a:lnTo>
                      <a:pt x="0" y="566"/>
                    </a:lnTo>
                    <a:cubicBezTo>
                      <a:pt x="3" y="1298"/>
                      <a:pt x="479" y="1949"/>
                      <a:pt x="1178" y="2171"/>
                    </a:cubicBezTo>
                    <a:cubicBezTo>
                      <a:pt x="1407" y="3502"/>
                      <a:pt x="2560" y="4593"/>
                      <a:pt x="3954" y="4593"/>
                    </a:cubicBezTo>
                    <a:cubicBezTo>
                      <a:pt x="5345" y="4593"/>
                      <a:pt x="6499" y="3502"/>
                      <a:pt x="6728" y="2171"/>
                    </a:cubicBezTo>
                    <a:cubicBezTo>
                      <a:pt x="7426" y="1949"/>
                      <a:pt x="7902" y="1298"/>
                      <a:pt x="7905" y="566"/>
                    </a:cubicBezTo>
                    <a:lnTo>
                      <a:pt x="79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31"/>
              <p:cNvSpPr/>
              <p:nvPr/>
            </p:nvSpPr>
            <p:spPr>
              <a:xfrm>
                <a:off x="5113625" y="2027900"/>
                <a:ext cx="347300" cy="338825"/>
              </a:xfrm>
              <a:custGeom>
                <a:rect b="b" l="l" r="r" t="t"/>
                <a:pathLst>
                  <a:path extrusionOk="0" h="13553" w="13892">
                    <a:moveTo>
                      <a:pt x="7080" y="2260"/>
                    </a:moveTo>
                    <a:cubicBezTo>
                      <a:pt x="9574" y="2263"/>
                      <a:pt x="11594" y="4284"/>
                      <a:pt x="11597" y="6777"/>
                    </a:cubicBezTo>
                    <a:cubicBezTo>
                      <a:pt x="11597" y="7090"/>
                      <a:pt x="11344" y="7340"/>
                      <a:pt x="11031" y="7340"/>
                    </a:cubicBezTo>
                    <a:cubicBezTo>
                      <a:pt x="10718" y="7340"/>
                      <a:pt x="10468" y="7090"/>
                      <a:pt x="10468" y="6777"/>
                    </a:cubicBezTo>
                    <a:cubicBezTo>
                      <a:pt x="10465" y="4907"/>
                      <a:pt x="8950" y="3392"/>
                      <a:pt x="7080" y="3389"/>
                    </a:cubicBezTo>
                    <a:cubicBezTo>
                      <a:pt x="6767" y="3389"/>
                      <a:pt x="6514" y="3136"/>
                      <a:pt x="6514" y="2826"/>
                    </a:cubicBezTo>
                    <a:cubicBezTo>
                      <a:pt x="6514" y="2513"/>
                      <a:pt x="6767" y="2260"/>
                      <a:pt x="7080" y="2260"/>
                    </a:cubicBezTo>
                    <a:close/>
                    <a:moveTo>
                      <a:pt x="7070" y="1"/>
                    </a:moveTo>
                    <a:cubicBezTo>
                      <a:pt x="6595" y="1"/>
                      <a:pt x="6111" y="50"/>
                      <a:pt x="5623" y="152"/>
                    </a:cubicBezTo>
                    <a:cubicBezTo>
                      <a:pt x="3075" y="685"/>
                      <a:pt x="1001" y="2754"/>
                      <a:pt x="459" y="5301"/>
                    </a:cubicBezTo>
                    <a:cubicBezTo>
                      <a:pt x="1" y="7469"/>
                      <a:pt x="567" y="9644"/>
                      <a:pt x="2015" y="11270"/>
                    </a:cubicBezTo>
                    <a:cubicBezTo>
                      <a:pt x="2584" y="11908"/>
                      <a:pt x="2952" y="12703"/>
                      <a:pt x="3072" y="13552"/>
                    </a:cubicBezTo>
                    <a:lnTo>
                      <a:pt x="11088" y="13552"/>
                    </a:lnTo>
                    <a:cubicBezTo>
                      <a:pt x="11221" y="12691"/>
                      <a:pt x="11597" y="11887"/>
                      <a:pt x="12175" y="11233"/>
                    </a:cubicBezTo>
                    <a:cubicBezTo>
                      <a:pt x="13259" y="10002"/>
                      <a:pt x="13892" y="8418"/>
                      <a:pt x="13892" y="6777"/>
                    </a:cubicBezTo>
                    <a:cubicBezTo>
                      <a:pt x="13892" y="2969"/>
                      <a:pt x="10766" y="1"/>
                      <a:pt x="70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31"/>
              <p:cNvSpPr/>
              <p:nvPr/>
            </p:nvSpPr>
            <p:spPr>
              <a:xfrm>
                <a:off x="5049725" y="2197300"/>
                <a:ext cx="56400" cy="28275"/>
              </a:xfrm>
              <a:custGeom>
                <a:rect b="b" l="l" r="r" t="t"/>
                <a:pathLst>
                  <a:path extrusionOk="0" h="1131" w="2256">
                    <a:moveTo>
                      <a:pt x="563" y="1"/>
                    </a:moveTo>
                    <a:cubicBezTo>
                      <a:pt x="250" y="1"/>
                      <a:pt x="0" y="254"/>
                      <a:pt x="0" y="567"/>
                    </a:cubicBezTo>
                    <a:cubicBezTo>
                      <a:pt x="0" y="877"/>
                      <a:pt x="250" y="1130"/>
                      <a:pt x="563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052575" y="2102800"/>
                <a:ext cx="50850" cy="48075"/>
              </a:xfrm>
              <a:custGeom>
                <a:rect b="b" l="l" r="r" t="t"/>
                <a:pathLst>
                  <a:path extrusionOk="0" h="1923" w="2034">
                    <a:moveTo>
                      <a:pt x="623" y="0"/>
                    </a:moveTo>
                    <a:cubicBezTo>
                      <a:pt x="478" y="0"/>
                      <a:pt x="333" y="56"/>
                      <a:pt x="224" y="167"/>
                    </a:cubicBezTo>
                    <a:cubicBezTo>
                      <a:pt x="4" y="384"/>
                      <a:pt x="1" y="736"/>
                      <a:pt x="214" y="959"/>
                    </a:cubicBezTo>
                    <a:lnTo>
                      <a:pt x="1015" y="1757"/>
                    </a:lnTo>
                    <a:cubicBezTo>
                      <a:pt x="1125" y="1867"/>
                      <a:pt x="1269" y="1922"/>
                      <a:pt x="1413" y="1922"/>
                    </a:cubicBezTo>
                    <a:cubicBezTo>
                      <a:pt x="1558" y="1922"/>
                      <a:pt x="1702" y="1867"/>
                      <a:pt x="1813" y="1757"/>
                    </a:cubicBezTo>
                    <a:cubicBezTo>
                      <a:pt x="2033" y="1534"/>
                      <a:pt x="2033" y="1179"/>
                      <a:pt x="1813" y="959"/>
                    </a:cubicBezTo>
                    <a:lnTo>
                      <a:pt x="1015" y="158"/>
                    </a:lnTo>
                    <a:cubicBezTo>
                      <a:pt x="906" y="53"/>
                      <a:pt x="764" y="0"/>
                      <a:pt x="6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052575" y="2272175"/>
                <a:ext cx="50700" cy="47900"/>
              </a:xfrm>
              <a:custGeom>
                <a:rect b="b" l="l" r="r" t="t"/>
                <a:pathLst>
                  <a:path extrusionOk="0" h="1916" w="2028">
                    <a:moveTo>
                      <a:pt x="1405" y="0"/>
                    </a:moveTo>
                    <a:cubicBezTo>
                      <a:pt x="1264" y="0"/>
                      <a:pt x="1124" y="53"/>
                      <a:pt x="1015" y="159"/>
                    </a:cubicBezTo>
                    <a:lnTo>
                      <a:pt x="214" y="960"/>
                    </a:lnTo>
                    <a:cubicBezTo>
                      <a:pt x="1" y="1179"/>
                      <a:pt x="4" y="1532"/>
                      <a:pt x="224" y="1749"/>
                    </a:cubicBezTo>
                    <a:cubicBezTo>
                      <a:pt x="333" y="1860"/>
                      <a:pt x="478" y="1916"/>
                      <a:pt x="623" y="1916"/>
                    </a:cubicBezTo>
                    <a:cubicBezTo>
                      <a:pt x="764" y="1916"/>
                      <a:pt x="906" y="1863"/>
                      <a:pt x="1015" y="1758"/>
                    </a:cubicBezTo>
                    <a:lnTo>
                      <a:pt x="1813" y="960"/>
                    </a:lnTo>
                    <a:cubicBezTo>
                      <a:pt x="2027" y="737"/>
                      <a:pt x="2024" y="384"/>
                      <a:pt x="1804" y="168"/>
                    </a:cubicBezTo>
                    <a:cubicBezTo>
                      <a:pt x="1695" y="56"/>
                      <a:pt x="1550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475050" y="2197300"/>
                <a:ext cx="56425" cy="28275"/>
              </a:xfrm>
              <a:custGeom>
                <a:rect b="b" l="l" r="r" t="t"/>
                <a:pathLst>
                  <a:path extrusionOk="0" h="1131" w="2257">
                    <a:moveTo>
                      <a:pt x="564" y="1"/>
                    </a:moveTo>
                    <a:cubicBezTo>
                      <a:pt x="251" y="1"/>
                      <a:pt x="1" y="254"/>
                      <a:pt x="1" y="567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5477925" y="2102800"/>
                <a:ext cx="50675" cy="47900"/>
              </a:xfrm>
              <a:custGeom>
                <a:rect b="b" l="l" r="r" t="t"/>
                <a:pathLst>
                  <a:path extrusionOk="0" h="1916" w="2027">
                    <a:moveTo>
                      <a:pt x="1405" y="0"/>
                    </a:moveTo>
                    <a:cubicBezTo>
                      <a:pt x="1264" y="0"/>
                      <a:pt x="1123" y="53"/>
                      <a:pt x="1015" y="158"/>
                    </a:cubicBezTo>
                    <a:lnTo>
                      <a:pt x="214" y="959"/>
                    </a:lnTo>
                    <a:cubicBezTo>
                      <a:pt x="0" y="1179"/>
                      <a:pt x="3" y="1531"/>
                      <a:pt x="223" y="1748"/>
                    </a:cubicBezTo>
                    <a:cubicBezTo>
                      <a:pt x="333" y="1860"/>
                      <a:pt x="478" y="1915"/>
                      <a:pt x="623" y="1915"/>
                    </a:cubicBezTo>
                    <a:cubicBezTo>
                      <a:pt x="764" y="1915"/>
                      <a:pt x="905" y="1863"/>
                      <a:pt x="1015" y="1757"/>
                    </a:cubicBezTo>
                    <a:lnTo>
                      <a:pt x="1813" y="959"/>
                    </a:lnTo>
                    <a:cubicBezTo>
                      <a:pt x="2027" y="736"/>
                      <a:pt x="2024" y="384"/>
                      <a:pt x="1804" y="167"/>
                    </a:cubicBezTo>
                    <a:cubicBezTo>
                      <a:pt x="1694" y="56"/>
                      <a:pt x="1549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5477775" y="2272000"/>
                <a:ext cx="50825" cy="48075"/>
              </a:xfrm>
              <a:custGeom>
                <a:rect b="b" l="l" r="r" t="t"/>
                <a:pathLst>
                  <a:path extrusionOk="0" h="1923" w="2033">
                    <a:moveTo>
                      <a:pt x="621" y="1"/>
                    </a:moveTo>
                    <a:cubicBezTo>
                      <a:pt x="476" y="1"/>
                      <a:pt x="331" y="56"/>
                      <a:pt x="220" y="166"/>
                    </a:cubicBezTo>
                    <a:cubicBezTo>
                      <a:pt x="0" y="388"/>
                      <a:pt x="0" y="744"/>
                      <a:pt x="220" y="967"/>
                    </a:cubicBezTo>
                    <a:lnTo>
                      <a:pt x="1021" y="1765"/>
                    </a:lnTo>
                    <a:cubicBezTo>
                      <a:pt x="1129" y="1870"/>
                      <a:pt x="1270" y="1923"/>
                      <a:pt x="1411" y="1923"/>
                    </a:cubicBezTo>
                    <a:cubicBezTo>
                      <a:pt x="1555" y="1923"/>
                      <a:pt x="1700" y="1867"/>
                      <a:pt x="1810" y="1756"/>
                    </a:cubicBezTo>
                    <a:cubicBezTo>
                      <a:pt x="2030" y="1539"/>
                      <a:pt x="2033" y="1186"/>
                      <a:pt x="1819" y="967"/>
                    </a:cubicBezTo>
                    <a:lnTo>
                      <a:pt x="1021" y="166"/>
                    </a:lnTo>
                    <a:cubicBezTo>
                      <a:pt x="910" y="56"/>
                      <a:pt x="765" y="1"/>
                      <a:pt x="6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50" name="Google Shape;1350;p31"/>
          <p:cNvGrpSpPr/>
          <p:nvPr/>
        </p:nvGrpSpPr>
        <p:grpSpPr>
          <a:xfrm>
            <a:off x="5187156" y="2244528"/>
            <a:ext cx="818100" cy="818100"/>
            <a:chOff x="3184106" y="2244540"/>
            <a:chExt cx="818100" cy="818100"/>
          </a:xfrm>
        </p:grpSpPr>
        <p:sp>
          <p:nvSpPr>
            <p:cNvPr id="1351" name="Google Shape;1351;p31"/>
            <p:cNvSpPr/>
            <p:nvPr/>
          </p:nvSpPr>
          <p:spPr>
            <a:xfrm>
              <a:off x="3184106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3423503" y="2483964"/>
              <a:ext cx="339306" cy="339253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3517413" y="2584668"/>
              <a:ext cx="144675" cy="139148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54" name="Google Shape;1354;p31"/>
          <p:cNvCxnSpPr/>
          <p:nvPr/>
        </p:nvCxnSpPr>
        <p:spPr>
          <a:xfrm>
            <a:off x="2039709" y="2653590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5" name="Google Shape;1355;p31"/>
          <p:cNvCxnSpPr/>
          <p:nvPr/>
        </p:nvCxnSpPr>
        <p:spPr>
          <a:xfrm>
            <a:off x="4022434" y="2659665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56" name="Google Shape;1356;p31"/>
          <p:cNvGrpSpPr/>
          <p:nvPr/>
        </p:nvGrpSpPr>
        <p:grpSpPr>
          <a:xfrm>
            <a:off x="7298912" y="2467855"/>
            <a:ext cx="438488" cy="371432"/>
            <a:chOff x="7636443" y="1204988"/>
            <a:chExt cx="804565" cy="677795"/>
          </a:xfrm>
        </p:grpSpPr>
        <p:grpSp>
          <p:nvGrpSpPr>
            <p:cNvPr id="1357" name="Google Shape;1357;p31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358" name="Google Shape;1358;p31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31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0" name="Google Shape;1360;p31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361" name="Google Shape;1361;p31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31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3" name="Google Shape;1363;p31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364" name="Google Shape;1364;p31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31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6" name="Google Shape;1366;p31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367" name="Google Shape;1367;p31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31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369" name="Google Shape;1369;p31"/>
          <p:cNvCxnSpPr>
            <a:stCxn id="1351" idx="6"/>
            <a:endCxn id="1328" idx="2"/>
          </p:cNvCxnSpPr>
          <p:nvPr/>
        </p:nvCxnSpPr>
        <p:spPr>
          <a:xfrm>
            <a:off x="6005256" y="2653578"/>
            <a:ext cx="11037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0" name="Google Shape;137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2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Normalization</a:t>
            </a:r>
            <a:endParaRPr/>
          </a:p>
        </p:txBody>
      </p:sp>
      <p:sp>
        <p:nvSpPr>
          <p:cNvPr id="1376" name="Google Shape;1376;p32"/>
          <p:cNvSpPr txBox="1"/>
          <p:nvPr>
            <p:ph idx="5" type="subTitle"/>
          </p:nvPr>
        </p:nvSpPr>
        <p:spPr>
          <a:xfrm>
            <a:off x="5741400" y="1726841"/>
            <a:ext cx="2579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Rescale</a:t>
            </a:r>
            <a:endParaRPr/>
          </a:p>
        </p:txBody>
      </p:sp>
      <p:sp>
        <p:nvSpPr>
          <p:cNvPr id="1377" name="Google Shape;1377;p32"/>
          <p:cNvSpPr txBox="1"/>
          <p:nvPr>
            <p:ph idx="6" type="subTitle"/>
          </p:nvPr>
        </p:nvSpPr>
        <p:spPr>
          <a:xfrm>
            <a:off x="5741400" y="2107319"/>
            <a:ext cx="2579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Scale from [0, 255] to [0, 1]</a:t>
            </a:r>
            <a:endParaRPr/>
          </a:p>
        </p:txBody>
      </p:sp>
      <p:sp>
        <p:nvSpPr>
          <p:cNvPr id="1378" name="Google Shape;1378;p32"/>
          <p:cNvSpPr txBox="1"/>
          <p:nvPr>
            <p:ph idx="3" type="subTitle"/>
          </p:nvPr>
        </p:nvSpPr>
        <p:spPr>
          <a:xfrm>
            <a:off x="677425" y="1696312"/>
            <a:ext cx="2579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Reshape</a:t>
            </a:r>
            <a:endParaRPr/>
          </a:p>
        </p:txBody>
      </p:sp>
      <p:sp>
        <p:nvSpPr>
          <p:cNvPr id="1379" name="Google Shape;1379;p32"/>
          <p:cNvSpPr txBox="1"/>
          <p:nvPr>
            <p:ph idx="4" type="subTitle"/>
          </p:nvPr>
        </p:nvSpPr>
        <p:spPr>
          <a:xfrm>
            <a:off x="677425" y="2076790"/>
            <a:ext cx="2579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(N, width, length, channel)</a:t>
            </a:r>
            <a:endParaRPr/>
          </a:p>
        </p:txBody>
      </p:sp>
      <p:grpSp>
        <p:nvGrpSpPr>
          <p:cNvPr id="1380" name="Google Shape;1380;p32"/>
          <p:cNvGrpSpPr/>
          <p:nvPr/>
        </p:nvGrpSpPr>
        <p:grpSpPr>
          <a:xfrm>
            <a:off x="3461711" y="1736257"/>
            <a:ext cx="807300" cy="807300"/>
            <a:chOff x="820811" y="1705707"/>
            <a:chExt cx="807300" cy="807300"/>
          </a:xfrm>
        </p:grpSpPr>
        <p:sp>
          <p:nvSpPr>
            <p:cNvPr id="1381" name="Google Shape;1381;p32"/>
            <p:cNvSpPr/>
            <p:nvPr/>
          </p:nvSpPr>
          <p:spPr>
            <a:xfrm>
              <a:off x="820811" y="1705707"/>
              <a:ext cx="807300" cy="8073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2"/>
            <p:cNvSpPr/>
            <p:nvPr/>
          </p:nvSpPr>
          <p:spPr>
            <a:xfrm>
              <a:off x="1060463" y="1925252"/>
              <a:ext cx="327995" cy="368211"/>
            </a:xfrm>
            <a:custGeom>
              <a:rect b="b" l="l" r="r" t="t"/>
              <a:pathLst>
                <a:path extrusionOk="0" h="19273" w="17168">
                  <a:moveTo>
                    <a:pt x="15361" y="1130"/>
                  </a:moveTo>
                  <a:cubicBezTo>
                    <a:pt x="15671" y="1130"/>
                    <a:pt x="15924" y="1382"/>
                    <a:pt x="15924" y="1696"/>
                  </a:cubicBezTo>
                  <a:cubicBezTo>
                    <a:pt x="15924" y="2006"/>
                    <a:pt x="15671" y="2259"/>
                    <a:pt x="15361" y="2259"/>
                  </a:cubicBezTo>
                  <a:lnTo>
                    <a:pt x="1810" y="2259"/>
                  </a:lnTo>
                  <a:cubicBezTo>
                    <a:pt x="1497" y="2259"/>
                    <a:pt x="1244" y="2006"/>
                    <a:pt x="1244" y="1696"/>
                  </a:cubicBezTo>
                  <a:cubicBezTo>
                    <a:pt x="1244" y="1382"/>
                    <a:pt x="1497" y="1130"/>
                    <a:pt x="1810" y="1130"/>
                  </a:cubicBezTo>
                  <a:close/>
                  <a:moveTo>
                    <a:pt x="15361" y="11332"/>
                  </a:moveTo>
                  <a:cubicBezTo>
                    <a:pt x="15671" y="11332"/>
                    <a:pt x="15924" y="11582"/>
                    <a:pt x="15924" y="11895"/>
                  </a:cubicBezTo>
                  <a:cubicBezTo>
                    <a:pt x="15924" y="12208"/>
                    <a:pt x="15671" y="12461"/>
                    <a:pt x="15361" y="12461"/>
                  </a:cubicBezTo>
                  <a:lnTo>
                    <a:pt x="1810" y="12461"/>
                  </a:lnTo>
                  <a:cubicBezTo>
                    <a:pt x="1497" y="12461"/>
                    <a:pt x="1244" y="12208"/>
                    <a:pt x="1244" y="11895"/>
                  </a:cubicBezTo>
                  <a:cubicBezTo>
                    <a:pt x="1244" y="11582"/>
                    <a:pt x="1497" y="11332"/>
                    <a:pt x="1810" y="11332"/>
                  </a:cubicBezTo>
                  <a:close/>
                  <a:moveTo>
                    <a:pt x="1804" y="0"/>
                  </a:moveTo>
                  <a:cubicBezTo>
                    <a:pt x="982" y="0"/>
                    <a:pt x="277" y="593"/>
                    <a:pt x="139" y="1404"/>
                  </a:cubicBezTo>
                  <a:cubicBezTo>
                    <a:pt x="1" y="2217"/>
                    <a:pt x="467" y="3012"/>
                    <a:pt x="1244" y="3286"/>
                  </a:cubicBezTo>
                  <a:lnTo>
                    <a:pt x="1244" y="10305"/>
                  </a:lnTo>
                  <a:cubicBezTo>
                    <a:pt x="570" y="10543"/>
                    <a:pt x="118" y="11178"/>
                    <a:pt x="115" y="11895"/>
                  </a:cubicBezTo>
                  <a:cubicBezTo>
                    <a:pt x="115" y="12831"/>
                    <a:pt x="874" y="13587"/>
                    <a:pt x="1810" y="13590"/>
                  </a:cubicBezTo>
                  <a:lnTo>
                    <a:pt x="6752" y="13590"/>
                  </a:lnTo>
                  <a:lnTo>
                    <a:pt x="2518" y="18333"/>
                  </a:lnTo>
                  <a:cubicBezTo>
                    <a:pt x="2316" y="18565"/>
                    <a:pt x="2337" y="18914"/>
                    <a:pt x="2566" y="19122"/>
                  </a:cubicBezTo>
                  <a:cubicBezTo>
                    <a:pt x="2674" y="19218"/>
                    <a:pt x="2809" y="19266"/>
                    <a:pt x="2943" y="19266"/>
                  </a:cubicBezTo>
                  <a:cubicBezTo>
                    <a:pt x="3095" y="19266"/>
                    <a:pt x="3247" y="19205"/>
                    <a:pt x="3358" y="19086"/>
                  </a:cubicBezTo>
                  <a:lnTo>
                    <a:pt x="8020" y="13867"/>
                  </a:lnTo>
                  <a:lnTo>
                    <a:pt x="8020" y="18709"/>
                  </a:lnTo>
                  <a:cubicBezTo>
                    <a:pt x="8020" y="19019"/>
                    <a:pt x="8273" y="19272"/>
                    <a:pt x="8586" y="19272"/>
                  </a:cubicBezTo>
                  <a:cubicBezTo>
                    <a:pt x="8896" y="19272"/>
                    <a:pt x="9149" y="19019"/>
                    <a:pt x="9149" y="18709"/>
                  </a:cubicBezTo>
                  <a:lnTo>
                    <a:pt x="9149" y="13867"/>
                  </a:lnTo>
                  <a:lnTo>
                    <a:pt x="13810" y="19086"/>
                  </a:lnTo>
                  <a:cubicBezTo>
                    <a:pt x="13922" y="19203"/>
                    <a:pt x="14072" y="19263"/>
                    <a:pt x="14224" y="19263"/>
                  </a:cubicBezTo>
                  <a:cubicBezTo>
                    <a:pt x="14359" y="19263"/>
                    <a:pt x="14494" y="19215"/>
                    <a:pt x="14602" y="19119"/>
                  </a:cubicBezTo>
                  <a:cubicBezTo>
                    <a:pt x="14831" y="18914"/>
                    <a:pt x="14852" y="18562"/>
                    <a:pt x="14650" y="18330"/>
                  </a:cubicBezTo>
                  <a:lnTo>
                    <a:pt x="10417" y="13590"/>
                  </a:lnTo>
                  <a:lnTo>
                    <a:pt x="15361" y="13590"/>
                  </a:lnTo>
                  <a:cubicBezTo>
                    <a:pt x="16183" y="13590"/>
                    <a:pt x="16891" y="12997"/>
                    <a:pt x="17029" y="12184"/>
                  </a:cubicBezTo>
                  <a:cubicBezTo>
                    <a:pt x="17168" y="11374"/>
                    <a:pt x="16701" y="10579"/>
                    <a:pt x="15924" y="10305"/>
                  </a:cubicBezTo>
                  <a:lnTo>
                    <a:pt x="15924" y="3286"/>
                  </a:lnTo>
                  <a:cubicBezTo>
                    <a:pt x="16701" y="3012"/>
                    <a:pt x="17168" y="2217"/>
                    <a:pt x="17029" y="1404"/>
                  </a:cubicBezTo>
                  <a:cubicBezTo>
                    <a:pt x="16891" y="593"/>
                    <a:pt x="16187" y="0"/>
                    <a:pt x="15367" y="0"/>
                  </a:cubicBezTo>
                  <a:cubicBezTo>
                    <a:pt x="15365" y="0"/>
                    <a:pt x="15363" y="0"/>
                    <a:pt x="15361" y="0"/>
                  </a:cubicBezTo>
                  <a:lnTo>
                    <a:pt x="1810" y="0"/>
                  </a:lnTo>
                  <a:cubicBezTo>
                    <a:pt x="1808" y="0"/>
                    <a:pt x="1806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83" name="Google Shape;13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1699" y="2721725"/>
            <a:ext cx="2218200" cy="1852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4" name="Google Shape;1384;p32"/>
          <p:cNvGrpSpPr/>
          <p:nvPr/>
        </p:nvGrpSpPr>
        <p:grpSpPr>
          <a:xfrm>
            <a:off x="4861806" y="1730853"/>
            <a:ext cx="818100" cy="818100"/>
            <a:chOff x="3184106" y="2244540"/>
            <a:chExt cx="818100" cy="818100"/>
          </a:xfrm>
        </p:grpSpPr>
        <p:sp>
          <p:nvSpPr>
            <p:cNvPr id="1385" name="Google Shape;1385;p32"/>
            <p:cNvSpPr/>
            <p:nvPr/>
          </p:nvSpPr>
          <p:spPr>
            <a:xfrm>
              <a:off x="3184106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2"/>
            <p:cNvSpPr/>
            <p:nvPr/>
          </p:nvSpPr>
          <p:spPr>
            <a:xfrm>
              <a:off x="3423503" y="2483964"/>
              <a:ext cx="339306" cy="339253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2"/>
            <p:cNvSpPr/>
            <p:nvPr/>
          </p:nvSpPr>
          <p:spPr>
            <a:xfrm>
              <a:off x="3517413" y="2584668"/>
              <a:ext cx="144675" cy="139148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8" name="Google Shape;138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33"/>
          <p:cNvSpPr txBox="1"/>
          <p:nvPr>
            <p:ph idx="1" type="subTitle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Size</a:t>
            </a:r>
            <a:endParaRPr/>
          </a:p>
        </p:txBody>
      </p:sp>
      <p:sp>
        <p:nvSpPr>
          <p:cNvPr id="1394" name="Google Shape;1394;p33"/>
          <p:cNvSpPr txBox="1"/>
          <p:nvPr>
            <p:ph idx="4" type="subTitle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Variation</a:t>
            </a:r>
            <a:endParaRPr/>
          </a:p>
        </p:txBody>
      </p:sp>
      <p:sp>
        <p:nvSpPr>
          <p:cNvPr id="1395" name="Google Shape;1395;p33"/>
          <p:cNvSpPr txBox="1"/>
          <p:nvPr>
            <p:ph idx="2" type="subTitle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Expand the size of the dataset</a:t>
            </a:r>
            <a:endParaRPr/>
          </a:p>
        </p:txBody>
      </p:sp>
      <p:sp>
        <p:nvSpPr>
          <p:cNvPr id="1396" name="Google Shape;1396;p33"/>
          <p:cNvSpPr txBox="1"/>
          <p:nvPr>
            <p:ph idx="7" type="subTitle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Role</a:t>
            </a:r>
            <a:endParaRPr/>
          </a:p>
        </p:txBody>
      </p:sp>
      <p:sp>
        <p:nvSpPr>
          <p:cNvPr id="1397" name="Google Shape;1397;p33"/>
          <p:cNvSpPr txBox="1"/>
          <p:nvPr>
            <p:ph type="title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98" name="Google Shape;1398;p33"/>
          <p:cNvSpPr txBox="1"/>
          <p:nvPr>
            <p:ph idx="3" type="title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99" name="Google Shape;1399;p33"/>
          <p:cNvSpPr txBox="1"/>
          <p:nvPr>
            <p:ph idx="6" type="title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00" name="Google Shape;1400;p33"/>
          <p:cNvSpPr txBox="1"/>
          <p:nvPr>
            <p:ph idx="5" type="subTitle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Resize, rotate, flip, shift, normalize,...</a:t>
            </a:r>
            <a:endParaRPr/>
          </a:p>
        </p:txBody>
      </p:sp>
      <p:sp>
        <p:nvSpPr>
          <p:cNvPr id="1401" name="Google Shape;1401;p33"/>
          <p:cNvSpPr txBox="1"/>
          <p:nvPr>
            <p:ph idx="8" type="subTitle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Help model generalize and avoid overfitting</a:t>
            </a:r>
            <a:endParaRPr/>
          </a:p>
        </p:txBody>
      </p:sp>
      <p:sp>
        <p:nvSpPr>
          <p:cNvPr id="1402" name="Google Shape;1402;p3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1403" name="Google Shape;140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34"/>
          <p:cNvSpPr txBox="1"/>
          <p:nvPr>
            <p:ph idx="1" type="subTitle"/>
          </p:nvPr>
        </p:nvSpPr>
        <p:spPr>
          <a:xfrm>
            <a:off x="1254775" y="2199154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Functionalities</a:t>
            </a:r>
            <a:endParaRPr/>
          </a:p>
        </p:txBody>
      </p:sp>
      <p:sp>
        <p:nvSpPr>
          <p:cNvPr id="1409" name="Google Shape;1409;p34"/>
          <p:cNvSpPr txBox="1"/>
          <p:nvPr>
            <p:ph idx="2" type="subTitle"/>
          </p:nvPr>
        </p:nvSpPr>
        <p:spPr>
          <a:xfrm>
            <a:off x="1254788" y="2570547"/>
            <a:ext cx="27768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Return new variations of images at each epoch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Do not change the original images</a:t>
            </a:r>
            <a:endParaRPr/>
          </a:p>
        </p:txBody>
      </p:sp>
      <p:sp>
        <p:nvSpPr>
          <p:cNvPr id="1410" name="Google Shape;1410;p34"/>
          <p:cNvSpPr txBox="1"/>
          <p:nvPr>
            <p:ph idx="3" type="subTitle"/>
          </p:nvPr>
        </p:nvSpPr>
        <p:spPr>
          <a:xfrm>
            <a:off x="5112400" y="2199154"/>
            <a:ext cx="2776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411" name="Google Shape;1411;p34"/>
          <p:cNvSpPr txBox="1"/>
          <p:nvPr>
            <p:ph idx="4" type="subTitle"/>
          </p:nvPr>
        </p:nvSpPr>
        <p:spPr>
          <a:xfrm>
            <a:off x="5112413" y="2570547"/>
            <a:ext cx="27768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Loading the images in batches 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Requires lower memory usage</a:t>
            </a:r>
            <a:endParaRPr/>
          </a:p>
        </p:txBody>
      </p:sp>
      <p:sp>
        <p:nvSpPr>
          <p:cNvPr id="1412" name="Google Shape;1412;p3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Keras ImageDataGenerator</a:t>
            </a:r>
            <a:endParaRPr/>
          </a:p>
        </p:txBody>
      </p:sp>
      <p:sp>
        <p:nvSpPr>
          <p:cNvPr id="1413" name="Google Shape;1413;p34"/>
          <p:cNvSpPr txBox="1"/>
          <p:nvPr>
            <p:ph idx="5" type="title"/>
          </p:nvPr>
        </p:nvSpPr>
        <p:spPr>
          <a:xfrm>
            <a:off x="2200225" y="1617274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14" name="Google Shape;1414;p34"/>
          <p:cNvSpPr txBox="1"/>
          <p:nvPr>
            <p:ph idx="6" type="title"/>
          </p:nvPr>
        </p:nvSpPr>
        <p:spPr>
          <a:xfrm>
            <a:off x="6057850" y="1617274"/>
            <a:ext cx="885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15" name="Google Shape;141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KERAS PIPELINE</a:t>
            </a:r>
            <a:endParaRPr/>
          </a:p>
        </p:txBody>
      </p:sp>
      <p:sp>
        <p:nvSpPr>
          <p:cNvPr id="1421" name="Google Shape;1421;p35"/>
          <p:cNvSpPr txBox="1"/>
          <p:nvPr>
            <p:ph idx="4294967295" type="subTitle"/>
          </p:nvPr>
        </p:nvSpPr>
        <p:spPr>
          <a:xfrm flipH="1">
            <a:off x="722409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Loading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22" name="Google Shape;1422;p35"/>
          <p:cNvSpPr txBox="1"/>
          <p:nvPr>
            <p:ph idx="4294967295" type="subTitle"/>
          </p:nvPr>
        </p:nvSpPr>
        <p:spPr>
          <a:xfrm flipH="1">
            <a:off x="4647403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Preprocess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23" name="Google Shape;1423;p35"/>
          <p:cNvSpPr txBox="1"/>
          <p:nvPr>
            <p:ph idx="4294967295" type="subTitle"/>
          </p:nvPr>
        </p:nvSpPr>
        <p:spPr>
          <a:xfrm flipH="1">
            <a:off x="2684906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Explore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24" name="Google Shape;1424;p35"/>
          <p:cNvSpPr txBox="1"/>
          <p:nvPr>
            <p:ph idx="4294967295" type="subTitle"/>
          </p:nvPr>
        </p:nvSpPr>
        <p:spPr>
          <a:xfrm flipH="1">
            <a:off x="6609900" y="3274489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chemeClr val="accent2"/>
                </a:solidFill>
                <a:latin typeface="Orbitron"/>
                <a:ea typeface="Orbitron"/>
                <a:cs typeface="Orbitron"/>
                <a:sym typeface="Orbitron"/>
              </a:rPr>
              <a:t>Implement</a:t>
            </a:r>
            <a:endParaRPr b="1" i="0" sz="1900" u="none" cap="none" strike="noStrike">
              <a:solidFill>
                <a:schemeClr val="accent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25" name="Google Shape;1425;p35"/>
          <p:cNvSpPr/>
          <p:nvPr/>
        </p:nvSpPr>
        <p:spPr>
          <a:xfrm>
            <a:off x="7109100" y="2244540"/>
            <a:ext cx="818100" cy="818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35"/>
          <p:cNvSpPr txBox="1"/>
          <p:nvPr>
            <p:ph idx="4294967295" type="subTitle"/>
          </p:nvPr>
        </p:nvSpPr>
        <p:spPr>
          <a:xfrm flipH="1">
            <a:off x="858459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01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27" name="Google Shape;1427;p35"/>
          <p:cNvSpPr txBox="1"/>
          <p:nvPr>
            <p:ph idx="4294967295" type="subTitle"/>
          </p:nvPr>
        </p:nvSpPr>
        <p:spPr>
          <a:xfrm flipH="1">
            <a:off x="4783453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03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28" name="Google Shape;1428;p35"/>
          <p:cNvSpPr txBox="1"/>
          <p:nvPr>
            <p:ph idx="4294967295" type="subTitle"/>
          </p:nvPr>
        </p:nvSpPr>
        <p:spPr>
          <a:xfrm flipH="1">
            <a:off x="2820956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02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29" name="Google Shape;1429;p35"/>
          <p:cNvSpPr txBox="1"/>
          <p:nvPr>
            <p:ph idx="4294967295" type="subTitle"/>
          </p:nvPr>
        </p:nvSpPr>
        <p:spPr>
          <a:xfrm flipH="1">
            <a:off x="6745950" y="1543424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04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430" name="Google Shape;1430;p35"/>
          <p:cNvGrpSpPr/>
          <p:nvPr/>
        </p:nvGrpSpPr>
        <p:grpSpPr>
          <a:xfrm>
            <a:off x="1221603" y="2263603"/>
            <a:ext cx="818100" cy="818100"/>
            <a:chOff x="5146603" y="2244540"/>
            <a:chExt cx="818100" cy="818100"/>
          </a:xfrm>
        </p:grpSpPr>
        <p:sp>
          <p:nvSpPr>
            <p:cNvPr id="1431" name="Google Shape;1431;p35"/>
            <p:cNvSpPr/>
            <p:nvPr/>
          </p:nvSpPr>
          <p:spPr>
            <a:xfrm>
              <a:off x="5146603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2" name="Google Shape;1432;p35"/>
            <p:cNvGrpSpPr/>
            <p:nvPr/>
          </p:nvGrpSpPr>
          <p:grpSpPr>
            <a:xfrm>
              <a:off x="5386000" y="2504497"/>
              <a:ext cx="339306" cy="298186"/>
              <a:chOff x="2085450" y="2057100"/>
              <a:chExt cx="481900" cy="423500"/>
            </a:xfrm>
          </p:grpSpPr>
          <p:sp>
            <p:nvSpPr>
              <p:cNvPr id="1433" name="Google Shape;1433;p35"/>
              <p:cNvSpPr/>
              <p:nvPr/>
            </p:nvSpPr>
            <p:spPr>
              <a:xfrm>
                <a:off x="2085450" y="2061650"/>
                <a:ext cx="141250" cy="418950"/>
              </a:xfrm>
              <a:custGeom>
                <a:rect b="b" l="l" r="r" t="t"/>
                <a:pathLst>
                  <a:path extrusionOk="0" h="16758" w="5650">
                    <a:moveTo>
                      <a:pt x="4305" y="6452"/>
                    </a:moveTo>
                    <a:cubicBezTo>
                      <a:pt x="4736" y="6452"/>
                      <a:pt x="5115" y="6999"/>
                      <a:pt x="4728" y="7411"/>
                    </a:cubicBezTo>
                    <a:cubicBezTo>
                      <a:pt x="4520" y="7631"/>
                      <a:pt x="4352" y="7887"/>
                      <a:pt x="4228" y="8164"/>
                    </a:cubicBezTo>
                    <a:cubicBezTo>
                      <a:pt x="4120" y="8402"/>
                      <a:pt x="3927" y="8502"/>
                      <a:pt x="3732" y="8502"/>
                    </a:cubicBezTo>
                    <a:cubicBezTo>
                      <a:pt x="3367" y="8502"/>
                      <a:pt x="2999" y="8150"/>
                      <a:pt x="3195" y="7703"/>
                    </a:cubicBezTo>
                    <a:cubicBezTo>
                      <a:pt x="3373" y="7312"/>
                      <a:pt x="3611" y="6951"/>
                      <a:pt x="3903" y="6637"/>
                    </a:cubicBezTo>
                    <a:cubicBezTo>
                      <a:pt x="4027" y="6506"/>
                      <a:pt x="4169" y="6452"/>
                      <a:pt x="4305" y="6452"/>
                    </a:cubicBezTo>
                    <a:close/>
                    <a:moveTo>
                      <a:pt x="2983" y="9449"/>
                    </a:moveTo>
                    <a:cubicBezTo>
                      <a:pt x="3331" y="9449"/>
                      <a:pt x="3684" y="9752"/>
                      <a:pt x="3539" y="10191"/>
                    </a:cubicBezTo>
                    <a:lnTo>
                      <a:pt x="3361" y="10727"/>
                    </a:lnTo>
                    <a:cubicBezTo>
                      <a:pt x="3270" y="10997"/>
                      <a:pt x="3059" y="11113"/>
                      <a:pt x="2845" y="11113"/>
                    </a:cubicBezTo>
                    <a:cubicBezTo>
                      <a:pt x="2498" y="11113"/>
                      <a:pt x="2143" y="10808"/>
                      <a:pt x="2289" y="10368"/>
                    </a:cubicBezTo>
                    <a:lnTo>
                      <a:pt x="2467" y="9832"/>
                    </a:lnTo>
                    <a:cubicBezTo>
                      <a:pt x="2558" y="9564"/>
                      <a:pt x="2770" y="9449"/>
                      <a:pt x="2983" y="9449"/>
                    </a:cubicBezTo>
                    <a:close/>
                    <a:moveTo>
                      <a:pt x="5649" y="1"/>
                    </a:moveTo>
                    <a:lnTo>
                      <a:pt x="356" y="2117"/>
                    </a:lnTo>
                    <a:cubicBezTo>
                      <a:pt x="142" y="2202"/>
                      <a:pt x="3" y="2410"/>
                      <a:pt x="3" y="2641"/>
                    </a:cubicBezTo>
                    <a:lnTo>
                      <a:pt x="3" y="16192"/>
                    </a:lnTo>
                    <a:cubicBezTo>
                      <a:pt x="1" y="16516"/>
                      <a:pt x="265" y="16758"/>
                      <a:pt x="564" y="16758"/>
                    </a:cubicBezTo>
                    <a:cubicBezTo>
                      <a:pt x="634" y="16758"/>
                      <a:pt x="706" y="16745"/>
                      <a:pt x="777" y="16716"/>
                    </a:cubicBezTo>
                    <a:lnTo>
                      <a:pt x="5649" y="1476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35"/>
              <p:cNvSpPr/>
              <p:nvPr/>
            </p:nvSpPr>
            <p:spPr>
              <a:xfrm>
                <a:off x="2254900" y="2061050"/>
                <a:ext cx="143050" cy="415650"/>
              </a:xfrm>
              <a:custGeom>
                <a:rect b="b" l="l" r="r" t="t"/>
                <a:pathLst>
                  <a:path extrusionOk="0" h="16626" w="5722">
                    <a:moveTo>
                      <a:pt x="2504" y="6585"/>
                    </a:moveTo>
                    <a:cubicBezTo>
                      <a:pt x="2647" y="6585"/>
                      <a:pt x="2794" y="6645"/>
                      <a:pt x="2916" y="6788"/>
                    </a:cubicBezTo>
                    <a:cubicBezTo>
                      <a:pt x="3153" y="7068"/>
                      <a:pt x="3349" y="7378"/>
                      <a:pt x="3500" y="7709"/>
                    </a:cubicBezTo>
                    <a:cubicBezTo>
                      <a:pt x="3766" y="8258"/>
                      <a:pt x="3464" y="8654"/>
                      <a:pt x="3096" y="8654"/>
                    </a:cubicBezTo>
                    <a:cubicBezTo>
                      <a:pt x="2878" y="8654"/>
                      <a:pt x="2636" y="8515"/>
                      <a:pt x="2476" y="8185"/>
                    </a:cubicBezTo>
                    <a:cubicBezTo>
                      <a:pt x="2367" y="7947"/>
                      <a:pt x="2226" y="7724"/>
                      <a:pt x="2057" y="7523"/>
                    </a:cubicBezTo>
                    <a:cubicBezTo>
                      <a:pt x="1694" y="7098"/>
                      <a:pt x="2083" y="6585"/>
                      <a:pt x="2504" y="6585"/>
                    </a:cubicBezTo>
                    <a:close/>
                    <a:moveTo>
                      <a:pt x="1" y="0"/>
                    </a:moveTo>
                    <a:lnTo>
                      <a:pt x="1" y="5475"/>
                    </a:lnTo>
                    <a:cubicBezTo>
                      <a:pt x="217" y="5475"/>
                      <a:pt x="434" y="5496"/>
                      <a:pt x="648" y="5532"/>
                    </a:cubicBezTo>
                    <a:cubicBezTo>
                      <a:pt x="1334" y="5657"/>
                      <a:pt x="1201" y="6655"/>
                      <a:pt x="564" y="6655"/>
                    </a:cubicBezTo>
                    <a:cubicBezTo>
                      <a:pt x="525" y="6655"/>
                      <a:pt x="483" y="6651"/>
                      <a:pt x="440" y="6643"/>
                    </a:cubicBezTo>
                    <a:cubicBezTo>
                      <a:pt x="296" y="6622"/>
                      <a:pt x="148" y="6610"/>
                      <a:pt x="1" y="6604"/>
                    </a:cubicBezTo>
                    <a:lnTo>
                      <a:pt x="1" y="14744"/>
                    </a:lnTo>
                    <a:lnTo>
                      <a:pt x="5722" y="16626"/>
                    </a:lnTo>
                    <a:lnTo>
                      <a:pt x="5722" y="10395"/>
                    </a:lnTo>
                    <a:cubicBezTo>
                      <a:pt x="5704" y="10397"/>
                      <a:pt x="5684" y="10397"/>
                      <a:pt x="5661" y="10397"/>
                    </a:cubicBezTo>
                    <a:cubicBezTo>
                      <a:pt x="5400" y="10397"/>
                      <a:pt x="4871" y="10299"/>
                      <a:pt x="4388" y="10085"/>
                    </a:cubicBezTo>
                    <a:cubicBezTo>
                      <a:pt x="3793" y="9819"/>
                      <a:pt x="4068" y="8997"/>
                      <a:pt x="4603" y="8997"/>
                    </a:cubicBezTo>
                    <a:cubicBezTo>
                      <a:pt x="4680" y="8997"/>
                      <a:pt x="4763" y="9014"/>
                      <a:pt x="4849" y="9052"/>
                    </a:cubicBezTo>
                    <a:cubicBezTo>
                      <a:pt x="5123" y="9176"/>
                      <a:pt x="5418" y="9251"/>
                      <a:pt x="5722" y="9275"/>
                    </a:cubicBezTo>
                    <a:lnTo>
                      <a:pt x="5722" y="1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35"/>
              <p:cNvSpPr/>
              <p:nvPr/>
            </p:nvSpPr>
            <p:spPr>
              <a:xfrm>
                <a:off x="2426175" y="2057100"/>
                <a:ext cx="141175" cy="418925"/>
              </a:xfrm>
              <a:custGeom>
                <a:rect b="b" l="l" r="r" t="t"/>
                <a:pathLst>
                  <a:path extrusionOk="0" h="16757" w="5647">
                    <a:moveTo>
                      <a:pt x="2800" y="5647"/>
                    </a:moveTo>
                    <a:cubicBezTo>
                      <a:pt x="3154" y="5647"/>
                      <a:pt x="3516" y="5968"/>
                      <a:pt x="3349" y="6410"/>
                    </a:cubicBezTo>
                    <a:lnTo>
                      <a:pt x="3153" y="6937"/>
                    </a:lnTo>
                    <a:cubicBezTo>
                      <a:pt x="3055" y="7196"/>
                      <a:pt x="2850" y="7305"/>
                      <a:pt x="2643" y="7305"/>
                    </a:cubicBezTo>
                    <a:cubicBezTo>
                      <a:pt x="2288" y="7305"/>
                      <a:pt x="1929" y="6984"/>
                      <a:pt x="2096" y="6539"/>
                    </a:cubicBezTo>
                    <a:lnTo>
                      <a:pt x="2295" y="6012"/>
                    </a:lnTo>
                    <a:cubicBezTo>
                      <a:pt x="2390" y="5755"/>
                      <a:pt x="2594" y="5647"/>
                      <a:pt x="2800" y="5647"/>
                    </a:cubicBezTo>
                    <a:close/>
                    <a:moveTo>
                      <a:pt x="1700" y="8178"/>
                    </a:moveTo>
                    <a:cubicBezTo>
                      <a:pt x="2108" y="8178"/>
                      <a:pt x="2500" y="8655"/>
                      <a:pt x="2168" y="9090"/>
                    </a:cubicBezTo>
                    <a:cubicBezTo>
                      <a:pt x="1906" y="9433"/>
                      <a:pt x="1587" y="9725"/>
                      <a:pt x="1226" y="9960"/>
                    </a:cubicBezTo>
                    <a:cubicBezTo>
                      <a:pt x="1118" y="10030"/>
                      <a:pt x="1011" y="10060"/>
                      <a:pt x="911" y="10060"/>
                    </a:cubicBezTo>
                    <a:cubicBezTo>
                      <a:pt x="424" y="10060"/>
                      <a:pt x="97" y="9344"/>
                      <a:pt x="612" y="9012"/>
                    </a:cubicBezTo>
                    <a:cubicBezTo>
                      <a:pt x="867" y="8849"/>
                      <a:pt x="1090" y="8641"/>
                      <a:pt x="1274" y="8403"/>
                    </a:cubicBezTo>
                    <a:cubicBezTo>
                      <a:pt x="1394" y="8244"/>
                      <a:pt x="1548" y="8178"/>
                      <a:pt x="1700" y="8178"/>
                    </a:cubicBezTo>
                    <a:close/>
                    <a:moveTo>
                      <a:pt x="5080" y="0"/>
                    </a:moveTo>
                    <a:cubicBezTo>
                      <a:pt x="5010" y="0"/>
                      <a:pt x="4939" y="13"/>
                      <a:pt x="4869" y="41"/>
                    </a:cubicBezTo>
                    <a:lnTo>
                      <a:pt x="0" y="1989"/>
                    </a:lnTo>
                    <a:lnTo>
                      <a:pt x="0" y="16756"/>
                    </a:lnTo>
                    <a:lnTo>
                      <a:pt x="5291" y="14640"/>
                    </a:lnTo>
                    <a:cubicBezTo>
                      <a:pt x="5505" y="14555"/>
                      <a:pt x="5646" y="14347"/>
                      <a:pt x="5646" y="14116"/>
                    </a:cubicBezTo>
                    <a:lnTo>
                      <a:pt x="5646" y="565"/>
                    </a:lnTo>
                    <a:cubicBezTo>
                      <a:pt x="5644" y="240"/>
                      <a:pt x="5378" y="0"/>
                      <a:pt x="50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36" name="Google Shape;1436;p35"/>
          <p:cNvGrpSpPr/>
          <p:nvPr/>
        </p:nvGrpSpPr>
        <p:grpSpPr>
          <a:xfrm>
            <a:off x="3184109" y="2244515"/>
            <a:ext cx="818100" cy="818100"/>
            <a:chOff x="1221609" y="2244540"/>
            <a:chExt cx="818100" cy="818100"/>
          </a:xfrm>
        </p:grpSpPr>
        <p:sp>
          <p:nvSpPr>
            <p:cNvPr id="1437" name="Google Shape;1437;p35"/>
            <p:cNvSpPr/>
            <p:nvPr/>
          </p:nvSpPr>
          <p:spPr>
            <a:xfrm>
              <a:off x="1221609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8" name="Google Shape;1438;p35"/>
            <p:cNvGrpSpPr/>
            <p:nvPr/>
          </p:nvGrpSpPr>
          <p:grpSpPr>
            <a:xfrm>
              <a:off x="1461059" y="2483955"/>
              <a:ext cx="339200" cy="339271"/>
              <a:chOff x="5049725" y="2027900"/>
              <a:chExt cx="481750" cy="481850"/>
            </a:xfrm>
          </p:grpSpPr>
          <p:sp>
            <p:nvSpPr>
              <p:cNvPr id="1439" name="Google Shape;1439;p35"/>
              <p:cNvSpPr/>
              <p:nvPr/>
            </p:nvSpPr>
            <p:spPr>
              <a:xfrm>
                <a:off x="5191775" y="2394925"/>
                <a:ext cx="197625" cy="114825"/>
              </a:xfrm>
              <a:custGeom>
                <a:rect b="b" l="l" r="r" t="t"/>
                <a:pathLst>
                  <a:path extrusionOk="0" h="4593" w="7905">
                    <a:moveTo>
                      <a:pt x="0" y="0"/>
                    </a:moveTo>
                    <a:lnTo>
                      <a:pt x="0" y="566"/>
                    </a:lnTo>
                    <a:cubicBezTo>
                      <a:pt x="3" y="1298"/>
                      <a:pt x="479" y="1949"/>
                      <a:pt x="1178" y="2171"/>
                    </a:cubicBezTo>
                    <a:cubicBezTo>
                      <a:pt x="1407" y="3502"/>
                      <a:pt x="2560" y="4593"/>
                      <a:pt x="3954" y="4593"/>
                    </a:cubicBezTo>
                    <a:cubicBezTo>
                      <a:pt x="5345" y="4593"/>
                      <a:pt x="6499" y="3502"/>
                      <a:pt x="6728" y="2171"/>
                    </a:cubicBezTo>
                    <a:cubicBezTo>
                      <a:pt x="7426" y="1949"/>
                      <a:pt x="7902" y="1298"/>
                      <a:pt x="7905" y="566"/>
                    </a:cubicBezTo>
                    <a:lnTo>
                      <a:pt x="79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35"/>
              <p:cNvSpPr/>
              <p:nvPr/>
            </p:nvSpPr>
            <p:spPr>
              <a:xfrm>
                <a:off x="5113625" y="2027900"/>
                <a:ext cx="347300" cy="338825"/>
              </a:xfrm>
              <a:custGeom>
                <a:rect b="b" l="l" r="r" t="t"/>
                <a:pathLst>
                  <a:path extrusionOk="0" h="13553" w="13892">
                    <a:moveTo>
                      <a:pt x="7080" y="2260"/>
                    </a:moveTo>
                    <a:cubicBezTo>
                      <a:pt x="9574" y="2263"/>
                      <a:pt x="11594" y="4284"/>
                      <a:pt x="11597" y="6777"/>
                    </a:cubicBezTo>
                    <a:cubicBezTo>
                      <a:pt x="11597" y="7090"/>
                      <a:pt x="11344" y="7340"/>
                      <a:pt x="11031" y="7340"/>
                    </a:cubicBezTo>
                    <a:cubicBezTo>
                      <a:pt x="10718" y="7340"/>
                      <a:pt x="10468" y="7090"/>
                      <a:pt x="10468" y="6777"/>
                    </a:cubicBezTo>
                    <a:cubicBezTo>
                      <a:pt x="10465" y="4907"/>
                      <a:pt x="8950" y="3392"/>
                      <a:pt x="7080" y="3389"/>
                    </a:cubicBezTo>
                    <a:cubicBezTo>
                      <a:pt x="6767" y="3389"/>
                      <a:pt x="6514" y="3136"/>
                      <a:pt x="6514" y="2826"/>
                    </a:cubicBezTo>
                    <a:cubicBezTo>
                      <a:pt x="6514" y="2513"/>
                      <a:pt x="6767" y="2260"/>
                      <a:pt x="7080" y="2260"/>
                    </a:cubicBezTo>
                    <a:close/>
                    <a:moveTo>
                      <a:pt x="7070" y="1"/>
                    </a:moveTo>
                    <a:cubicBezTo>
                      <a:pt x="6595" y="1"/>
                      <a:pt x="6111" y="50"/>
                      <a:pt x="5623" y="152"/>
                    </a:cubicBezTo>
                    <a:cubicBezTo>
                      <a:pt x="3075" y="685"/>
                      <a:pt x="1001" y="2754"/>
                      <a:pt x="459" y="5301"/>
                    </a:cubicBezTo>
                    <a:cubicBezTo>
                      <a:pt x="1" y="7469"/>
                      <a:pt x="567" y="9644"/>
                      <a:pt x="2015" y="11270"/>
                    </a:cubicBezTo>
                    <a:cubicBezTo>
                      <a:pt x="2584" y="11908"/>
                      <a:pt x="2952" y="12703"/>
                      <a:pt x="3072" y="13552"/>
                    </a:cubicBezTo>
                    <a:lnTo>
                      <a:pt x="11088" y="13552"/>
                    </a:lnTo>
                    <a:cubicBezTo>
                      <a:pt x="11221" y="12691"/>
                      <a:pt x="11597" y="11887"/>
                      <a:pt x="12175" y="11233"/>
                    </a:cubicBezTo>
                    <a:cubicBezTo>
                      <a:pt x="13259" y="10002"/>
                      <a:pt x="13892" y="8418"/>
                      <a:pt x="13892" y="6777"/>
                    </a:cubicBezTo>
                    <a:cubicBezTo>
                      <a:pt x="13892" y="2969"/>
                      <a:pt x="10766" y="1"/>
                      <a:pt x="70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5"/>
              <p:cNvSpPr/>
              <p:nvPr/>
            </p:nvSpPr>
            <p:spPr>
              <a:xfrm>
                <a:off x="5049725" y="2197300"/>
                <a:ext cx="56400" cy="28275"/>
              </a:xfrm>
              <a:custGeom>
                <a:rect b="b" l="l" r="r" t="t"/>
                <a:pathLst>
                  <a:path extrusionOk="0" h="1131" w="2256">
                    <a:moveTo>
                      <a:pt x="563" y="1"/>
                    </a:moveTo>
                    <a:cubicBezTo>
                      <a:pt x="250" y="1"/>
                      <a:pt x="0" y="254"/>
                      <a:pt x="0" y="567"/>
                    </a:cubicBezTo>
                    <a:cubicBezTo>
                      <a:pt x="0" y="877"/>
                      <a:pt x="250" y="1130"/>
                      <a:pt x="563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5"/>
              <p:cNvSpPr/>
              <p:nvPr/>
            </p:nvSpPr>
            <p:spPr>
              <a:xfrm>
                <a:off x="5052575" y="2102800"/>
                <a:ext cx="50850" cy="48075"/>
              </a:xfrm>
              <a:custGeom>
                <a:rect b="b" l="l" r="r" t="t"/>
                <a:pathLst>
                  <a:path extrusionOk="0" h="1923" w="2034">
                    <a:moveTo>
                      <a:pt x="623" y="0"/>
                    </a:moveTo>
                    <a:cubicBezTo>
                      <a:pt x="478" y="0"/>
                      <a:pt x="333" y="56"/>
                      <a:pt x="224" y="167"/>
                    </a:cubicBezTo>
                    <a:cubicBezTo>
                      <a:pt x="4" y="384"/>
                      <a:pt x="1" y="736"/>
                      <a:pt x="214" y="959"/>
                    </a:cubicBezTo>
                    <a:lnTo>
                      <a:pt x="1015" y="1757"/>
                    </a:lnTo>
                    <a:cubicBezTo>
                      <a:pt x="1125" y="1867"/>
                      <a:pt x="1269" y="1922"/>
                      <a:pt x="1413" y="1922"/>
                    </a:cubicBezTo>
                    <a:cubicBezTo>
                      <a:pt x="1558" y="1922"/>
                      <a:pt x="1702" y="1867"/>
                      <a:pt x="1813" y="1757"/>
                    </a:cubicBezTo>
                    <a:cubicBezTo>
                      <a:pt x="2033" y="1534"/>
                      <a:pt x="2033" y="1179"/>
                      <a:pt x="1813" y="959"/>
                    </a:cubicBezTo>
                    <a:lnTo>
                      <a:pt x="1015" y="158"/>
                    </a:lnTo>
                    <a:cubicBezTo>
                      <a:pt x="906" y="53"/>
                      <a:pt x="764" y="0"/>
                      <a:pt x="6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35"/>
              <p:cNvSpPr/>
              <p:nvPr/>
            </p:nvSpPr>
            <p:spPr>
              <a:xfrm>
                <a:off x="5052575" y="2272175"/>
                <a:ext cx="50700" cy="47900"/>
              </a:xfrm>
              <a:custGeom>
                <a:rect b="b" l="l" r="r" t="t"/>
                <a:pathLst>
                  <a:path extrusionOk="0" h="1916" w="2028">
                    <a:moveTo>
                      <a:pt x="1405" y="0"/>
                    </a:moveTo>
                    <a:cubicBezTo>
                      <a:pt x="1264" y="0"/>
                      <a:pt x="1124" y="53"/>
                      <a:pt x="1015" y="159"/>
                    </a:cubicBezTo>
                    <a:lnTo>
                      <a:pt x="214" y="960"/>
                    </a:lnTo>
                    <a:cubicBezTo>
                      <a:pt x="1" y="1179"/>
                      <a:pt x="4" y="1532"/>
                      <a:pt x="224" y="1749"/>
                    </a:cubicBezTo>
                    <a:cubicBezTo>
                      <a:pt x="333" y="1860"/>
                      <a:pt x="478" y="1916"/>
                      <a:pt x="623" y="1916"/>
                    </a:cubicBezTo>
                    <a:cubicBezTo>
                      <a:pt x="764" y="1916"/>
                      <a:pt x="906" y="1863"/>
                      <a:pt x="1015" y="1758"/>
                    </a:cubicBezTo>
                    <a:lnTo>
                      <a:pt x="1813" y="960"/>
                    </a:lnTo>
                    <a:cubicBezTo>
                      <a:pt x="2027" y="737"/>
                      <a:pt x="2024" y="384"/>
                      <a:pt x="1804" y="168"/>
                    </a:cubicBezTo>
                    <a:cubicBezTo>
                      <a:pt x="1695" y="56"/>
                      <a:pt x="1550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35"/>
              <p:cNvSpPr/>
              <p:nvPr/>
            </p:nvSpPr>
            <p:spPr>
              <a:xfrm>
                <a:off x="5475050" y="2197300"/>
                <a:ext cx="56425" cy="28275"/>
              </a:xfrm>
              <a:custGeom>
                <a:rect b="b" l="l" r="r" t="t"/>
                <a:pathLst>
                  <a:path extrusionOk="0" h="1131" w="2257">
                    <a:moveTo>
                      <a:pt x="564" y="1"/>
                    </a:moveTo>
                    <a:cubicBezTo>
                      <a:pt x="251" y="1"/>
                      <a:pt x="1" y="254"/>
                      <a:pt x="1" y="567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5477925" y="2102800"/>
                <a:ext cx="50675" cy="47900"/>
              </a:xfrm>
              <a:custGeom>
                <a:rect b="b" l="l" r="r" t="t"/>
                <a:pathLst>
                  <a:path extrusionOk="0" h="1916" w="2027">
                    <a:moveTo>
                      <a:pt x="1405" y="0"/>
                    </a:moveTo>
                    <a:cubicBezTo>
                      <a:pt x="1264" y="0"/>
                      <a:pt x="1123" y="53"/>
                      <a:pt x="1015" y="158"/>
                    </a:cubicBezTo>
                    <a:lnTo>
                      <a:pt x="214" y="959"/>
                    </a:lnTo>
                    <a:cubicBezTo>
                      <a:pt x="0" y="1179"/>
                      <a:pt x="3" y="1531"/>
                      <a:pt x="223" y="1748"/>
                    </a:cubicBezTo>
                    <a:cubicBezTo>
                      <a:pt x="333" y="1860"/>
                      <a:pt x="478" y="1915"/>
                      <a:pt x="623" y="1915"/>
                    </a:cubicBezTo>
                    <a:cubicBezTo>
                      <a:pt x="764" y="1915"/>
                      <a:pt x="905" y="1863"/>
                      <a:pt x="1015" y="1757"/>
                    </a:cubicBezTo>
                    <a:lnTo>
                      <a:pt x="1813" y="959"/>
                    </a:lnTo>
                    <a:cubicBezTo>
                      <a:pt x="2027" y="736"/>
                      <a:pt x="2024" y="384"/>
                      <a:pt x="1804" y="167"/>
                    </a:cubicBezTo>
                    <a:cubicBezTo>
                      <a:pt x="1694" y="56"/>
                      <a:pt x="1549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5477775" y="2272000"/>
                <a:ext cx="50825" cy="48075"/>
              </a:xfrm>
              <a:custGeom>
                <a:rect b="b" l="l" r="r" t="t"/>
                <a:pathLst>
                  <a:path extrusionOk="0" h="1923" w="2033">
                    <a:moveTo>
                      <a:pt x="621" y="1"/>
                    </a:moveTo>
                    <a:cubicBezTo>
                      <a:pt x="476" y="1"/>
                      <a:pt x="331" y="56"/>
                      <a:pt x="220" y="166"/>
                    </a:cubicBezTo>
                    <a:cubicBezTo>
                      <a:pt x="0" y="388"/>
                      <a:pt x="0" y="744"/>
                      <a:pt x="220" y="967"/>
                    </a:cubicBezTo>
                    <a:lnTo>
                      <a:pt x="1021" y="1765"/>
                    </a:lnTo>
                    <a:cubicBezTo>
                      <a:pt x="1129" y="1870"/>
                      <a:pt x="1270" y="1923"/>
                      <a:pt x="1411" y="1923"/>
                    </a:cubicBezTo>
                    <a:cubicBezTo>
                      <a:pt x="1555" y="1923"/>
                      <a:pt x="1700" y="1867"/>
                      <a:pt x="1810" y="1756"/>
                    </a:cubicBezTo>
                    <a:cubicBezTo>
                      <a:pt x="2030" y="1539"/>
                      <a:pt x="2033" y="1186"/>
                      <a:pt x="1819" y="967"/>
                    </a:cubicBezTo>
                    <a:lnTo>
                      <a:pt x="1021" y="166"/>
                    </a:lnTo>
                    <a:cubicBezTo>
                      <a:pt x="910" y="56"/>
                      <a:pt x="765" y="1"/>
                      <a:pt x="6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47" name="Google Shape;1447;p35"/>
          <p:cNvGrpSpPr/>
          <p:nvPr/>
        </p:nvGrpSpPr>
        <p:grpSpPr>
          <a:xfrm>
            <a:off x="5187156" y="2244528"/>
            <a:ext cx="818100" cy="818100"/>
            <a:chOff x="3184106" y="2244540"/>
            <a:chExt cx="818100" cy="818100"/>
          </a:xfrm>
        </p:grpSpPr>
        <p:sp>
          <p:nvSpPr>
            <p:cNvPr id="1448" name="Google Shape;1448;p35"/>
            <p:cNvSpPr/>
            <p:nvPr/>
          </p:nvSpPr>
          <p:spPr>
            <a:xfrm>
              <a:off x="3184106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3423503" y="2483964"/>
              <a:ext cx="339306" cy="339253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3517413" y="2584668"/>
              <a:ext cx="144675" cy="139148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51" name="Google Shape;1451;p35"/>
          <p:cNvCxnSpPr/>
          <p:nvPr/>
        </p:nvCxnSpPr>
        <p:spPr>
          <a:xfrm>
            <a:off x="2039709" y="2653590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2" name="Google Shape;1452;p35"/>
          <p:cNvCxnSpPr/>
          <p:nvPr/>
        </p:nvCxnSpPr>
        <p:spPr>
          <a:xfrm>
            <a:off x="4022434" y="2659665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53" name="Google Shape;1453;p35"/>
          <p:cNvGrpSpPr/>
          <p:nvPr/>
        </p:nvGrpSpPr>
        <p:grpSpPr>
          <a:xfrm>
            <a:off x="7298912" y="2467855"/>
            <a:ext cx="438488" cy="371432"/>
            <a:chOff x="7636443" y="1204988"/>
            <a:chExt cx="804565" cy="677795"/>
          </a:xfrm>
        </p:grpSpPr>
        <p:grpSp>
          <p:nvGrpSpPr>
            <p:cNvPr id="1454" name="Google Shape;1454;p35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455" name="Google Shape;1455;p35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35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7" name="Google Shape;1457;p35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458" name="Google Shape;1458;p35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35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0" name="Google Shape;1460;p35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461" name="Google Shape;1461;p35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35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3" name="Google Shape;1463;p35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464" name="Google Shape;1464;p35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35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466" name="Google Shape;1466;p35"/>
          <p:cNvCxnSpPr>
            <a:stCxn id="1448" idx="6"/>
            <a:endCxn id="1425" idx="2"/>
          </p:cNvCxnSpPr>
          <p:nvPr/>
        </p:nvCxnSpPr>
        <p:spPr>
          <a:xfrm>
            <a:off x="6005256" y="2653578"/>
            <a:ext cx="11037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7" name="Google Shape;146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3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473" name="Google Shape;1473;p36"/>
          <p:cNvSpPr txBox="1"/>
          <p:nvPr>
            <p:ph idx="4294967295" type="subTitle"/>
          </p:nvPr>
        </p:nvSpPr>
        <p:spPr>
          <a:xfrm>
            <a:off x="820911" y="1947892"/>
            <a:ext cx="173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Conv Layers</a:t>
            </a:r>
            <a:endParaRPr b="1" i="0" sz="14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74" name="Google Shape;1474;p36"/>
          <p:cNvSpPr txBox="1"/>
          <p:nvPr>
            <p:ph idx="4294967295" type="title"/>
          </p:nvPr>
        </p:nvSpPr>
        <p:spPr>
          <a:xfrm>
            <a:off x="1147311" y="1414812"/>
            <a:ext cx="1410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5</a:t>
            </a:r>
            <a:endParaRPr sz="3200"/>
          </a:p>
        </p:txBody>
      </p:sp>
      <p:sp>
        <p:nvSpPr>
          <p:cNvPr id="1475" name="Google Shape;1475;p36"/>
          <p:cNvSpPr/>
          <p:nvPr/>
        </p:nvSpPr>
        <p:spPr>
          <a:xfrm>
            <a:off x="923611" y="1533162"/>
            <a:ext cx="183300" cy="18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36"/>
          <p:cNvSpPr txBox="1"/>
          <p:nvPr>
            <p:ph idx="4294967295" type="subTitle"/>
          </p:nvPr>
        </p:nvSpPr>
        <p:spPr>
          <a:xfrm>
            <a:off x="820911" y="3650940"/>
            <a:ext cx="173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Batch Normalization</a:t>
            </a:r>
            <a:endParaRPr b="1" i="0" sz="14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77" name="Google Shape;1477;p36"/>
          <p:cNvSpPr txBox="1"/>
          <p:nvPr>
            <p:ph idx="4294967295" type="title"/>
          </p:nvPr>
        </p:nvSpPr>
        <p:spPr>
          <a:xfrm>
            <a:off x="1147311" y="3117859"/>
            <a:ext cx="1410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4</a:t>
            </a:r>
            <a:endParaRPr sz="3200"/>
          </a:p>
        </p:txBody>
      </p:sp>
      <p:sp>
        <p:nvSpPr>
          <p:cNvPr id="1478" name="Google Shape;1478;p36"/>
          <p:cNvSpPr/>
          <p:nvPr/>
        </p:nvSpPr>
        <p:spPr>
          <a:xfrm>
            <a:off x="923611" y="3236209"/>
            <a:ext cx="183300" cy="18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36"/>
          <p:cNvSpPr txBox="1"/>
          <p:nvPr>
            <p:ph idx="4294967295" type="subTitle"/>
          </p:nvPr>
        </p:nvSpPr>
        <p:spPr>
          <a:xfrm>
            <a:off x="2930649" y="1947905"/>
            <a:ext cx="173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MaxPooling2D</a:t>
            </a:r>
            <a:endParaRPr b="1" i="0" sz="14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80" name="Google Shape;1480;p36"/>
          <p:cNvSpPr txBox="1"/>
          <p:nvPr>
            <p:ph idx="4294967295" type="title"/>
          </p:nvPr>
        </p:nvSpPr>
        <p:spPr>
          <a:xfrm>
            <a:off x="3257049" y="1414812"/>
            <a:ext cx="1410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5</a:t>
            </a:r>
            <a:endParaRPr sz="3200"/>
          </a:p>
        </p:txBody>
      </p:sp>
      <p:sp>
        <p:nvSpPr>
          <p:cNvPr id="1481" name="Google Shape;1481;p36"/>
          <p:cNvSpPr/>
          <p:nvPr/>
        </p:nvSpPr>
        <p:spPr>
          <a:xfrm>
            <a:off x="3033349" y="1533162"/>
            <a:ext cx="183300" cy="18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36"/>
          <p:cNvSpPr txBox="1"/>
          <p:nvPr>
            <p:ph idx="4294967295" type="subTitle"/>
          </p:nvPr>
        </p:nvSpPr>
        <p:spPr>
          <a:xfrm>
            <a:off x="2930649" y="3650952"/>
            <a:ext cx="1737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Dropout</a:t>
            </a:r>
            <a:endParaRPr b="1" i="0" sz="14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83" name="Google Shape;1483;p36"/>
          <p:cNvSpPr txBox="1"/>
          <p:nvPr>
            <p:ph idx="4294967295" type="title"/>
          </p:nvPr>
        </p:nvSpPr>
        <p:spPr>
          <a:xfrm>
            <a:off x="3257049" y="3117859"/>
            <a:ext cx="1410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2</a:t>
            </a:r>
            <a:endParaRPr sz="3200"/>
          </a:p>
        </p:txBody>
      </p:sp>
      <p:sp>
        <p:nvSpPr>
          <p:cNvPr id="1484" name="Google Shape;1484;p36"/>
          <p:cNvSpPr/>
          <p:nvPr/>
        </p:nvSpPr>
        <p:spPr>
          <a:xfrm>
            <a:off x="3033349" y="3236209"/>
            <a:ext cx="183300" cy="18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5" name="Google Shape;1485;p36"/>
          <p:cNvPicPr preferRelativeResize="0"/>
          <p:nvPr/>
        </p:nvPicPr>
        <p:blipFill rotWithShape="1">
          <a:blip r:embed="rId3">
            <a:alphaModFix/>
          </a:blip>
          <a:srcRect b="19184" l="5082" r="3013" t="17952"/>
          <a:stretch/>
        </p:blipFill>
        <p:spPr>
          <a:xfrm>
            <a:off x="4704500" y="1781350"/>
            <a:ext cx="3833852" cy="174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3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PYTORCH PIPELINE</a:t>
            </a:r>
            <a:endParaRPr/>
          </a:p>
        </p:txBody>
      </p:sp>
      <p:sp>
        <p:nvSpPr>
          <p:cNvPr id="1492" name="Google Shape;1492;p37"/>
          <p:cNvSpPr txBox="1"/>
          <p:nvPr>
            <p:ph idx="4294967295" type="subTitle"/>
          </p:nvPr>
        </p:nvSpPr>
        <p:spPr>
          <a:xfrm flipH="1">
            <a:off x="1701259" y="3403977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Additional Preprocess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93" name="Google Shape;1493;p37"/>
          <p:cNvSpPr txBox="1"/>
          <p:nvPr>
            <p:ph idx="4294967295" type="subTitle"/>
          </p:nvPr>
        </p:nvSpPr>
        <p:spPr>
          <a:xfrm flipH="1">
            <a:off x="5626253" y="3403977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Sampler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94" name="Google Shape;1494;p37"/>
          <p:cNvSpPr txBox="1"/>
          <p:nvPr>
            <p:ph idx="4294967295" type="subTitle"/>
          </p:nvPr>
        </p:nvSpPr>
        <p:spPr>
          <a:xfrm flipH="1">
            <a:off x="3663756" y="3403977"/>
            <a:ext cx="1816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900" u="none" cap="none" strike="noStrike">
                <a:solidFill>
                  <a:srgbClr val="374957"/>
                </a:solidFill>
                <a:latin typeface="Orbitron"/>
                <a:ea typeface="Orbitron"/>
                <a:cs typeface="Orbitron"/>
                <a:sym typeface="Orbitron"/>
              </a:rPr>
              <a:t>Transform</a:t>
            </a:r>
            <a:endParaRPr b="1" i="0" sz="1900" u="none" cap="none" strike="noStrike">
              <a:solidFill>
                <a:srgbClr val="374957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95" name="Google Shape;1495;p37"/>
          <p:cNvSpPr txBox="1"/>
          <p:nvPr>
            <p:ph idx="4294967295" type="subTitle"/>
          </p:nvPr>
        </p:nvSpPr>
        <p:spPr>
          <a:xfrm flipH="1">
            <a:off x="1837309" y="1672912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01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96" name="Google Shape;1496;p37"/>
          <p:cNvSpPr txBox="1"/>
          <p:nvPr>
            <p:ph idx="4294967295" type="subTitle"/>
          </p:nvPr>
        </p:nvSpPr>
        <p:spPr>
          <a:xfrm flipH="1">
            <a:off x="5762303" y="1672912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03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497" name="Google Shape;1497;p37"/>
          <p:cNvSpPr txBox="1"/>
          <p:nvPr>
            <p:ph idx="4294967295" type="subTitle"/>
          </p:nvPr>
        </p:nvSpPr>
        <p:spPr>
          <a:xfrm flipH="1">
            <a:off x="3799806" y="1672912"/>
            <a:ext cx="154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02</a:t>
            </a:r>
            <a:endParaRPr b="1" i="0" sz="3000" u="none" cap="none" strike="noStrike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498" name="Google Shape;1498;p37"/>
          <p:cNvGrpSpPr/>
          <p:nvPr/>
        </p:nvGrpSpPr>
        <p:grpSpPr>
          <a:xfrm>
            <a:off x="2200453" y="2393090"/>
            <a:ext cx="818100" cy="818100"/>
            <a:chOff x="5146603" y="2244540"/>
            <a:chExt cx="818100" cy="818100"/>
          </a:xfrm>
        </p:grpSpPr>
        <p:sp>
          <p:nvSpPr>
            <p:cNvPr id="1499" name="Google Shape;1499;p37"/>
            <p:cNvSpPr/>
            <p:nvPr/>
          </p:nvSpPr>
          <p:spPr>
            <a:xfrm>
              <a:off x="5146603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0" name="Google Shape;1500;p37"/>
            <p:cNvGrpSpPr/>
            <p:nvPr/>
          </p:nvGrpSpPr>
          <p:grpSpPr>
            <a:xfrm>
              <a:off x="5386000" y="2504497"/>
              <a:ext cx="339306" cy="298186"/>
              <a:chOff x="2085450" y="2057100"/>
              <a:chExt cx="481900" cy="423500"/>
            </a:xfrm>
          </p:grpSpPr>
          <p:sp>
            <p:nvSpPr>
              <p:cNvPr id="1501" name="Google Shape;1501;p37"/>
              <p:cNvSpPr/>
              <p:nvPr/>
            </p:nvSpPr>
            <p:spPr>
              <a:xfrm>
                <a:off x="2085450" y="2061650"/>
                <a:ext cx="141250" cy="418950"/>
              </a:xfrm>
              <a:custGeom>
                <a:rect b="b" l="l" r="r" t="t"/>
                <a:pathLst>
                  <a:path extrusionOk="0" h="16758" w="5650">
                    <a:moveTo>
                      <a:pt x="4305" y="6452"/>
                    </a:moveTo>
                    <a:cubicBezTo>
                      <a:pt x="4736" y="6452"/>
                      <a:pt x="5115" y="6999"/>
                      <a:pt x="4728" y="7411"/>
                    </a:cubicBezTo>
                    <a:cubicBezTo>
                      <a:pt x="4520" y="7631"/>
                      <a:pt x="4352" y="7887"/>
                      <a:pt x="4228" y="8164"/>
                    </a:cubicBezTo>
                    <a:cubicBezTo>
                      <a:pt x="4120" y="8402"/>
                      <a:pt x="3927" y="8502"/>
                      <a:pt x="3732" y="8502"/>
                    </a:cubicBezTo>
                    <a:cubicBezTo>
                      <a:pt x="3367" y="8502"/>
                      <a:pt x="2999" y="8150"/>
                      <a:pt x="3195" y="7703"/>
                    </a:cubicBezTo>
                    <a:cubicBezTo>
                      <a:pt x="3373" y="7312"/>
                      <a:pt x="3611" y="6951"/>
                      <a:pt x="3903" y="6637"/>
                    </a:cubicBezTo>
                    <a:cubicBezTo>
                      <a:pt x="4027" y="6506"/>
                      <a:pt x="4169" y="6452"/>
                      <a:pt x="4305" y="6452"/>
                    </a:cubicBezTo>
                    <a:close/>
                    <a:moveTo>
                      <a:pt x="2983" y="9449"/>
                    </a:moveTo>
                    <a:cubicBezTo>
                      <a:pt x="3331" y="9449"/>
                      <a:pt x="3684" y="9752"/>
                      <a:pt x="3539" y="10191"/>
                    </a:cubicBezTo>
                    <a:lnTo>
                      <a:pt x="3361" y="10727"/>
                    </a:lnTo>
                    <a:cubicBezTo>
                      <a:pt x="3270" y="10997"/>
                      <a:pt x="3059" y="11113"/>
                      <a:pt x="2845" y="11113"/>
                    </a:cubicBezTo>
                    <a:cubicBezTo>
                      <a:pt x="2498" y="11113"/>
                      <a:pt x="2143" y="10808"/>
                      <a:pt x="2289" y="10368"/>
                    </a:cubicBezTo>
                    <a:lnTo>
                      <a:pt x="2467" y="9832"/>
                    </a:lnTo>
                    <a:cubicBezTo>
                      <a:pt x="2558" y="9564"/>
                      <a:pt x="2770" y="9449"/>
                      <a:pt x="2983" y="9449"/>
                    </a:cubicBezTo>
                    <a:close/>
                    <a:moveTo>
                      <a:pt x="5649" y="1"/>
                    </a:moveTo>
                    <a:lnTo>
                      <a:pt x="356" y="2117"/>
                    </a:lnTo>
                    <a:cubicBezTo>
                      <a:pt x="142" y="2202"/>
                      <a:pt x="3" y="2410"/>
                      <a:pt x="3" y="2641"/>
                    </a:cubicBezTo>
                    <a:lnTo>
                      <a:pt x="3" y="16192"/>
                    </a:lnTo>
                    <a:cubicBezTo>
                      <a:pt x="1" y="16516"/>
                      <a:pt x="265" y="16758"/>
                      <a:pt x="564" y="16758"/>
                    </a:cubicBezTo>
                    <a:cubicBezTo>
                      <a:pt x="634" y="16758"/>
                      <a:pt x="706" y="16745"/>
                      <a:pt x="777" y="16716"/>
                    </a:cubicBezTo>
                    <a:lnTo>
                      <a:pt x="5649" y="1476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37"/>
              <p:cNvSpPr/>
              <p:nvPr/>
            </p:nvSpPr>
            <p:spPr>
              <a:xfrm>
                <a:off x="2254900" y="2061050"/>
                <a:ext cx="143050" cy="415650"/>
              </a:xfrm>
              <a:custGeom>
                <a:rect b="b" l="l" r="r" t="t"/>
                <a:pathLst>
                  <a:path extrusionOk="0" h="16626" w="5722">
                    <a:moveTo>
                      <a:pt x="2504" y="6585"/>
                    </a:moveTo>
                    <a:cubicBezTo>
                      <a:pt x="2647" y="6585"/>
                      <a:pt x="2794" y="6645"/>
                      <a:pt x="2916" y="6788"/>
                    </a:cubicBezTo>
                    <a:cubicBezTo>
                      <a:pt x="3153" y="7068"/>
                      <a:pt x="3349" y="7378"/>
                      <a:pt x="3500" y="7709"/>
                    </a:cubicBezTo>
                    <a:cubicBezTo>
                      <a:pt x="3766" y="8258"/>
                      <a:pt x="3464" y="8654"/>
                      <a:pt x="3096" y="8654"/>
                    </a:cubicBezTo>
                    <a:cubicBezTo>
                      <a:pt x="2878" y="8654"/>
                      <a:pt x="2636" y="8515"/>
                      <a:pt x="2476" y="8185"/>
                    </a:cubicBezTo>
                    <a:cubicBezTo>
                      <a:pt x="2367" y="7947"/>
                      <a:pt x="2226" y="7724"/>
                      <a:pt x="2057" y="7523"/>
                    </a:cubicBezTo>
                    <a:cubicBezTo>
                      <a:pt x="1694" y="7098"/>
                      <a:pt x="2083" y="6585"/>
                      <a:pt x="2504" y="6585"/>
                    </a:cubicBezTo>
                    <a:close/>
                    <a:moveTo>
                      <a:pt x="1" y="0"/>
                    </a:moveTo>
                    <a:lnTo>
                      <a:pt x="1" y="5475"/>
                    </a:lnTo>
                    <a:cubicBezTo>
                      <a:pt x="217" y="5475"/>
                      <a:pt x="434" y="5496"/>
                      <a:pt x="648" y="5532"/>
                    </a:cubicBezTo>
                    <a:cubicBezTo>
                      <a:pt x="1334" y="5657"/>
                      <a:pt x="1201" y="6655"/>
                      <a:pt x="564" y="6655"/>
                    </a:cubicBezTo>
                    <a:cubicBezTo>
                      <a:pt x="525" y="6655"/>
                      <a:pt x="483" y="6651"/>
                      <a:pt x="440" y="6643"/>
                    </a:cubicBezTo>
                    <a:cubicBezTo>
                      <a:pt x="296" y="6622"/>
                      <a:pt x="148" y="6610"/>
                      <a:pt x="1" y="6604"/>
                    </a:cubicBezTo>
                    <a:lnTo>
                      <a:pt x="1" y="14744"/>
                    </a:lnTo>
                    <a:lnTo>
                      <a:pt x="5722" y="16626"/>
                    </a:lnTo>
                    <a:lnTo>
                      <a:pt x="5722" y="10395"/>
                    </a:lnTo>
                    <a:cubicBezTo>
                      <a:pt x="5704" y="10397"/>
                      <a:pt x="5684" y="10397"/>
                      <a:pt x="5661" y="10397"/>
                    </a:cubicBezTo>
                    <a:cubicBezTo>
                      <a:pt x="5400" y="10397"/>
                      <a:pt x="4871" y="10299"/>
                      <a:pt x="4388" y="10085"/>
                    </a:cubicBezTo>
                    <a:cubicBezTo>
                      <a:pt x="3793" y="9819"/>
                      <a:pt x="4068" y="8997"/>
                      <a:pt x="4603" y="8997"/>
                    </a:cubicBezTo>
                    <a:cubicBezTo>
                      <a:pt x="4680" y="8997"/>
                      <a:pt x="4763" y="9014"/>
                      <a:pt x="4849" y="9052"/>
                    </a:cubicBezTo>
                    <a:cubicBezTo>
                      <a:pt x="5123" y="9176"/>
                      <a:pt x="5418" y="9251"/>
                      <a:pt x="5722" y="9275"/>
                    </a:cubicBezTo>
                    <a:lnTo>
                      <a:pt x="5722" y="1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37"/>
              <p:cNvSpPr/>
              <p:nvPr/>
            </p:nvSpPr>
            <p:spPr>
              <a:xfrm>
                <a:off x="2426175" y="2057100"/>
                <a:ext cx="141175" cy="418925"/>
              </a:xfrm>
              <a:custGeom>
                <a:rect b="b" l="l" r="r" t="t"/>
                <a:pathLst>
                  <a:path extrusionOk="0" h="16757" w="5647">
                    <a:moveTo>
                      <a:pt x="2800" y="5647"/>
                    </a:moveTo>
                    <a:cubicBezTo>
                      <a:pt x="3154" y="5647"/>
                      <a:pt x="3516" y="5968"/>
                      <a:pt x="3349" y="6410"/>
                    </a:cubicBezTo>
                    <a:lnTo>
                      <a:pt x="3153" y="6937"/>
                    </a:lnTo>
                    <a:cubicBezTo>
                      <a:pt x="3055" y="7196"/>
                      <a:pt x="2850" y="7305"/>
                      <a:pt x="2643" y="7305"/>
                    </a:cubicBezTo>
                    <a:cubicBezTo>
                      <a:pt x="2288" y="7305"/>
                      <a:pt x="1929" y="6984"/>
                      <a:pt x="2096" y="6539"/>
                    </a:cubicBezTo>
                    <a:lnTo>
                      <a:pt x="2295" y="6012"/>
                    </a:lnTo>
                    <a:cubicBezTo>
                      <a:pt x="2390" y="5755"/>
                      <a:pt x="2594" y="5647"/>
                      <a:pt x="2800" y="5647"/>
                    </a:cubicBezTo>
                    <a:close/>
                    <a:moveTo>
                      <a:pt x="1700" y="8178"/>
                    </a:moveTo>
                    <a:cubicBezTo>
                      <a:pt x="2108" y="8178"/>
                      <a:pt x="2500" y="8655"/>
                      <a:pt x="2168" y="9090"/>
                    </a:cubicBezTo>
                    <a:cubicBezTo>
                      <a:pt x="1906" y="9433"/>
                      <a:pt x="1587" y="9725"/>
                      <a:pt x="1226" y="9960"/>
                    </a:cubicBezTo>
                    <a:cubicBezTo>
                      <a:pt x="1118" y="10030"/>
                      <a:pt x="1011" y="10060"/>
                      <a:pt x="911" y="10060"/>
                    </a:cubicBezTo>
                    <a:cubicBezTo>
                      <a:pt x="424" y="10060"/>
                      <a:pt x="97" y="9344"/>
                      <a:pt x="612" y="9012"/>
                    </a:cubicBezTo>
                    <a:cubicBezTo>
                      <a:pt x="867" y="8849"/>
                      <a:pt x="1090" y="8641"/>
                      <a:pt x="1274" y="8403"/>
                    </a:cubicBezTo>
                    <a:cubicBezTo>
                      <a:pt x="1394" y="8244"/>
                      <a:pt x="1548" y="8178"/>
                      <a:pt x="1700" y="8178"/>
                    </a:cubicBezTo>
                    <a:close/>
                    <a:moveTo>
                      <a:pt x="5080" y="0"/>
                    </a:moveTo>
                    <a:cubicBezTo>
                      <a:pt x="5010" y="0"/>
                      <a:pt x="4939" y="13"/>
                      <a:pt x="4869" y="41"/>
                    </a:cubicBezTo>
                    <a:lnTo>
                      <a:pt x="0" y="1989"/>
                    </a:lnTo>
                    <a:lnTo>
                      <a:pt x="0" y="16756"/>
                    </a:lnTo>
                    <a:lnTo>
                      <a:pt x="5291" y="14640"/>
                    </a:lnTo>
                    <a:cubicBezTo>
                      <a:pt x="5505" y="14555"/>
                      <a:pt x="5646" y="14347"/>
                      <a:pt x="5646" y="14116"/>
                    </a:cubicBezTo>
                    <a:lnTo>
                      <a:pt x="5646" y="565"/>
                    </a:lnTo>
                    <a:cubicBezTo>
                      <a:pt x="5644" y="240"/>
                      <a:pt x="5378" y="0"/>
                      <a:pt x="50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04" name="Google Shape;1504;p37"/>
          <p:cNvGrpSpPr/>
          <p:nvPr/>
        </p:nvGrpSpPr>
        <p:grpSpPr>
          <a:xfrm>
            <a:off x="4162959" y="2374003"/>
            <a:ext cx="818100" cy="818100"/>
            <a:chOff x="1221609" y="2244540"/>
            <a:chExt cx="818100" cy="818100"/>
          </a:xfrm>
        </p:grpSpPr>
        <p:sp>
          <p:nvSpPr>
            <p:cNvPr id="1505" name="Google Shape;1505;p37"/>
            <p:cNvSpPr/>
            <p:nvPr/>
          </p:nvSpPr>
          <p:spPr>
            <a:xfrm>
              <a:off x="1221609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6" name="Google Shape;1506;p37"/>
            <p:cNvGrpSpPr/>
            <p:nvPr/>
          </p:nvGrpSpPr>
          <p:grpSpPr>
            <a:xfrm>
              <a:off x="1461059" y="2483955"/>
              <a:ext cx="339200" cy="339271"/>
              <a:chOff x="5049725" y="2027900"/>
              <a:chExt cx="481750" cy="481850"/>
            </a:xfrm>
          </p:grpSpPr>
          <p:sp>
            <p:nvSpPr>
              <p:cNvPr id="1507" name="Google Shape;1507;p37"/>
              <p:cNvSpPr/>
              <p:nvPr/>
            </p:nvSpPr>
            <p:spPr>
              <a:xfrm>
                <a:off x="5191775" y="2394925"/>
                <a:ext cx="197625" cy="114825"/>
              </a:xfrm>
              <a:custGeom>
                <a:rect b="b" l="l" r="r" t="t"/>
                <a:pathLst>
                  <a:path extrusionOk="0" h="4593" w="7905">
                    <a:moveTo>
                      <a:pt x="0" y="0"/>
                    </a:moveTo>
                    <a:lnTo>
                      <a:pt x="0" y="566"/>
                    </a:lnTo>
                    <a:cubicBezTo>
                      <a:pt x="3" y="1298"/>
                      <a:pt x="479" y="1949"/>
                      <a:pt x="1178" y="2171"/>
                    </a:cubicBezTo>
                    <a:cubicBezTo>
                      <a:pt x="1407" y="3502"/>
                      <a:pt x="2560" y="4593"/>
                      <a:pt x="3954" y="4593"/>
                    </a:cubicBezTo>
                    <a:cubicBezTo>
                      <a:pt x="5345" y="4593"/>
                      <a:pt x="6499" y="3502"/>
                      <a:pt x="6728" y="2171"/>
                    </a:cubicBezTo>
                    <a:cubicBezTo>
                      <a:pt x="7426" y="1949"/>
                      <a:pt x="7902" y="1298"/>
                      <a:pt x="7905" y="566"/>
                    </a:cubicBezTo>
                    <a:lnTo>
                      <a:pt x="79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37"/>
              <p:cNvSpPr/>
              <p:nvPr/>
            </p:nvSpPr>
            <p:spPr>
              <a:xfrm>
                <a:off x="5113625" y="2027900"/>
                <a:ext cx="347300" cy="338825"/>
              </a:xfrm>
              <a:custGeom>
                <a:rect b="b" l="l" r="r" t="t"/>
                <a:pathLst>
                  <a:path extrusionOk="0" h="13553" w="13892">
                    <a:moveTo>
                      <a:pt x="7080" y="2260"/>
                    </a:moveTo>
                    <a:cubicBezTo>
                      <a:pt x="9574" y="2263"/>
                      <a:pt x="11594" y="4284"/>
                      <a:pt x="11597" y="6777"/>
                    </a:cubicBezTo>
                    <a:cubicBezTo>
                      <a:pt x="11597" y="7090"/>
                      <a:pt x="11344" y="7340"/>
                      <a:pt x="11031" y="7340"/>
                    </a:cubicBezTo>
                    <a:cubicBezTo>
                      <a:pt x="10718" y="7340"/>
                      <a:pt x="10468" y="7090"/>
                      <a:pt x="10468" y="6777"/>
                    </a:cubicBezTo>
                    <a:cubicBezTo>
                      <a:pt x="10465" y="4907"/>
                      <a:pt x="8950" y="3392"/>
                      <a:pt x="7080" y="3389"/>
                    </a:cubicBezTo>
                    <a:cubicBezTo>
                      <a:pt x="6767" y="3389"/>
                      <a:pt x="6514" y="3136"/>
                      <a:pt x="6514" y="2826"/>
                    </a:cubicBezTo>
                    <a:cubicBezTo>
                      <a:pt x="6514" y="2513"/>
                      <a:pt x="6767" y="2260"/>
                      <a:pt x="7080" y="2260"/>
                    </a:cubicBezTo>
                    <a:close/>
                    <a:moveTo>
                      <a:pt x="7070" y="1"/>
                    </a:moveTo>
                    <a:cubicBezTo>
                      <a:pt x="6595" y="1"/>
                      <a:pt x="6111" y="50"/>
                      <a:pt x="5623" y="152"/>
                    </a:cubicBezTo>
                    <a:cubicBezTo>
                      <a:pt x="3075" y="685"/>
                      <a:pt x="1001" y="2754"/>
                      <a:pt x="459" y="5301"/>
                    </a:cubicBezTo>
                    <a:cubicBezTo>
                      <a:pt x="1" y="7469"/>
                      <a:pt x="567" y="9644"/>
                      <a:pt x="2015" y="11270"/>
                    </a:cubicBezTo>
                    <a:cubicBezTo>
                      <a:pt x="2584" y="11908"/>
                      <a:pt x="2952" y="12703"/>
                      <a:pt x="3072" y="13552"/>
                    </a:cubicBezTo>
                    <a:lnTo>
                      <a:pt x="11088" y="13552"/>
                    </a:lnTo>
                    <a:cubicBezTo>
                      <a:pt x="11221" y="12691"/>
                      <a:pt x="11597" y="11887"/>
                      <a:pt x="12175" y="11233"/>
                    </a:cubicBezTo>
                    <a:cubicBezTo>
                      <a:pt x="13259" y="10002"/>
                      <a:pt x="13892" y="8418"/>
                      <a:pt x="13892" y="6777"/>
                    </a:cubicBezTo>
                    <a:cubicBezTo>
                      <a:pt x="13892" y="2969"/>
                      <a:pt x="10766" y="1"/>
                      <a:pt x="70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37"/>
              <p:cNvSpPr/>
              <p:nvPr/>
            </p:nvSpPr>
            <p:spPr>
              <a:xfrm>
                <a:off x="5049725" y="2197300"/>
                <a:ext cx="56400" cy="28275"/>
              </a:xfrm>
              <a:custGeom>
                <a:rect b="b" l="l" r="r" t="t"/>
                <a:pathLst>
                  <a:path extrusionOk="0" h="1131" w="2256">
                    <a:moveTo>
                      <a:pt x="563" y="1"/>
                    </a:moveTo>
                    <a:cubicBezTo>
                      <a:pt x="250" y="1"/>
                      <a:pt x="0" y="254"/>
                      <a:pt x="0" y="567"/>
                    </a:cubicBezTo>
                    <a:cubicBezTo>
                      <a:pt x="0" y="877"/>
                      <a:pt x="250" y="1130"/>
                      <a:pt x="563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37"/>
              <p:cNvSpPr/>
              <p:nvPr/>
            </p:nvSpPr>
            <p:spPr>
              <a:xfrm>
                <a:off x="5052575" y="2102800"/>
                <a:ext cx="50850" cy="48075"/>
              </a:xfrm>
              <a:custGeom>
                <a:rect b="b" l="l" r="r" t="t"/>
                <a:pathLst>
                  <a:path extrusionOk="0" h="1923" w="2034">
                    <a:moveTo>
                      <a:pt x="623" y="0"/>
                    </a:moveTo>
                    <a:cubicBezTo>
                      <a:pt x="478" y="0"/>
                      <a:pt x="333" y="56"/>
                      <a:pt x="224" y="167"/>
                    </a:cubicBezTo>
                    <a:cubicBezTo>
                      <a:pt x="4" y="384"/>
                      <a:pt x="1" y="736"/>
                      <a:pt x="214" y="959"/>
                    </a:cubicBezTo>
                    <a:lnTo>
                      <a:pt x="1015" y="1757"/>
                    </a:lnTo>
                    <a:cubicBezTo>
                      <a:pt x="1125" y="1867"/>
                      <a:pt x="1269" y="1922"/>
                      <a:pt x="1413" y="1922"/>
                    </a:cubicBezTo>
                    <a:cubicBezTo>
                      <a:pt x="1558" y="1922"/>
                      <a:pt x="1702" y="1867"/>
                      <a:pt x="1813" y="1757"/>
                    </a:cubicBezTo>
                    <a:cubicBezTo>
                      <a:pt x="2033" y="1534"/>
                      <a:pt x="2033" y="1179"/>
                      <a:pt x="1813" y="959"/>
                    </a:cubicBezTo>
                    <a:lnTo>
                      <a:pt x="1015" y="158"/>
                    </a:lnTo>
                    <a:cubicBezTo>
                      <a:pt x="906" y="53"/>
                      <a:pt x="764" y="0"/>
                      <a:pt x="6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37"/>
              <p:cNvSpPr/>
              <p:nvPr/>
            </p:nvSpPr>
            <p:spPr>
              <a:xfrm>
                <a:off x="5052575" y="2272175"/>
                <a:ext cx="50700" cy="47900"/>
              </a:xfrm>
              <a:custGeom>
                <a:rect b="b" l="l" r="r" t="t"/>
                <a:pathLst>
                  <a:path extrusionOk="0" h="1916" w="2028">
                    <a:moveTo>
                      <a:pt x="1405" y="0"/>
                    </a:moveTo>
                    <a:cubicBezTo>
                      <a:pt x="1264" y="0"/>
                      <a:pt x="1124" y="53"/>
                      <a:pt x="1015" y="159"/>
                    </a:cubicBezTo>
                    <a:lnTo>
                      <a:pt x="214" y="960"/>
                    </a:lnTo>
                    <a:cubicBezTo>
                      <a:pt x="1" y="1179"/>
                      <a:pt x="4" y="1532"/>
                      <a:pt x="224" y="1749"/>
                    </a:cubicBezTo>
                    <a:cubicBezTo>
                      <a:pt x="333" y="1860"/>
                      <a:pt x="478" y="1916"/>
                      <a:pt x="623" y="1916"/>
                    </a:cubicBezTo>
                    <a:cubicBezTo>
                      <a:pt x="764" y="1916"/>
                      <a:pt x="906" y="1863"/>
                      <a:pt x="1015" y="1758"/>
                    </a:cubicBezTo>
                    <a:lnTo>
                      <a:pt x="1813" y="960"/>
                    </a:lnTo>
                    <a:cubicBezTo>
                      <a:pt x="2027" y="737"/>
                      <a:pt x="2024" y="384"/>
                      <a:pt x="1804" y="168"/>
                    </a:cubicBezTo>
                    <a:cubicBezTo>
                      <a:pt x="1695" y="56"/>
                      <a:pt x="1550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37"/>
              <p:cNvSpPr/>
              <p:nvPr/>
            </p:nvSpPr>
            <p:spPr>
              <a:xfrm>
                <a:off x="5475050" y="2197300"/>
                <a:ext cx="56425" cy="28275"/>
              </a:xfrm>
              <a:custGeom>
                <a:rect b="b" l="l" r="r" t="t"/>
                <a:pathLst>
                  <a:path extrusionOk="0" h="1131" w="2257">
                    <a:moveTo>
                      <a:pt x="564" y="1"/>
                    </a:moveTo>
                    <a:cubicBezTo>
                      <a:pt x="251" y="1"/>
                      <a:pt x="1" y="254"/>
                      <a:pt x="1" y="567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37"/>
              <p:cNvSpPr/>
              <p:nvPr/>
            </p:nvSpPr>
            <p:spPr>
              <a:xfrm>
                <a:off x="5477925" y="2102800"/>
                <a:ext cx="50675" cy="47900"/>
              </a:xfrm>
              <a:custGeom>
                <a:rect b="b" l="l" r="r" t="t"/>
                <a:pathLst>
                  <a:path extrusionOk="0" h="1916" w="2027">
                    <a:moveTo>
                      <a:pt x="1405" y="0"/>
                    </a:moveTo>
                    <a:cubicBezTo>
                      <a:pt x="1264" y="0"/>
                      <a:pt x="1123" y="53"/>
                      <a:pt x="1015" y="158"/>
                    </a:cubicBezTo>
                    <a:lnTo>
                      <a:pt x="214" y="959"/>
                    </a:lnTo>
                    <a:cubicBezTo>
                      <a:pt x="0" y="1179"/>
                      <a:pt x="3" y="1531"/>
                      <a:pt x="223" y="1748"/>
                    </a:cubicBezTo>
                    <a:cubicBezTo>
                      <a:pt x="333" y="1860"/>
                      <a:pt x="478" y="1915"/>
                      <a:pt x="623" y="1915"/>
                    </a:cubicBezTo>
                    <a:cubicBezTo>
                      <a:pt x="764" y="1915"/>
                      <a:pt x="905" y="1863"/>
                      <a:pt x="1015" y="1757"/>
                    </a:cubicBezTo>
                    <a:lnTo>
                      <a:pt x="1813" y="959"/>
                    </a:lnTo>
                    <a:cubicBezTo>
                      <a:pt x="2027" y="736"/>
                      <a:pt x="2024" y="384"/>
                      <a:pt x="1804" y="167"/>
                    </a:cubicBezTo>
                    <a:cubicBezTo>
                      <a:pt x="1694" y="56"/>
                      <a:pt x="1549" y="0"/>
                      <a:pt x="1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37"/>
              <p:cNvSpPr/>
              <p:nvPr/>
            </p:nvSpPr>
            <p:spPr>
              <a:xfrm>
                <a:off x="5477775" y="2272000"/>
                <a:ext cx="50825" cy="48075"/>
              </a:xfrm>
              <a:custGeom>
                <a:rect b="b" l="l" r="r" t="t"/>
                <a:pathLst>
                  <a:path extrusionOk="0" h="1923" w="2033">
                    <a:moveTo>
                      <a:pt x="621" y="1"/>
                    </a:moveTo>
                    <a:cubicBezTo>
                      <a:pt x="476" y="1"/>
                      <a:pt x="331" y="56"/>
                      <a:pt x="220" y="166"/>
                    </a:cubicBezTo>
                    <a:cubicBezTo>
                      <a:pt x="0" y="388"/>
                      <a:pt x="0" y="744"/>
                      <a:pt x="220" y="967"/>
                    </a:cubicBezTo>
                    <a:lnTo>
                      <a:pt x="1021" y="1765"/>
                    </a:lnTo>
                    <a:cubicBezTo>
                      <a:pt x="1129" y="1870"/>
                      <a:pt x="1270" y="1923"/>
                      <a:pt x="1411" y="1923"/>
                    </a:cubicBezTo>
                    <a:cubicBezTo>
                      <a:pt x="1555" y="1923"/>
                      <a:pt x="1700" y="1867"/>
                      <a:pt x="1810" y="1756"/>
                    </a:cubicBezTo>
                    <a:cubicBezTo>
                      <a:pt x="2030" y="1539"/>
                      <a:pt x="2033" y="1186"/>
                      <a:pt x="1819" y="967"/>
                    </a:cubicBezTo>
                    <a:lnTo>
                      <a:pt x="1021" y="166"/>
                    </a:lnTo>
                    <a:cubicBezTo>
                      <a:pt x="910" y="56"/>
                      <a:pt x="765" y="1"/>
                      <a:pt x="6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15" name="Google Shape;1515;p37"/>
          <p:cNvGrpSpPr/>
          <p:nvPr/>
        </p:nvGrpSpPr>
        <p:grpSpPr>
          <a:xfrm>
            <a:off x="6166006" y="2374015"/>
            <a:ext cx="818100" cy="818100"/>
            <a:chOff x="3184106" y="2244540"/>
            <a:chExt cx="818100" cy="818100"/>
          </a:xfrm>
        </p:grpSpPr>
        <p:sp>
          <p:nvSpPr>
            <p:cNvPr id="1516" name="Google Shape;1516;p37"/>
            <p:cNvSpPr/>
            <p:nvPr/>
          </p:nvSpPr>
          <p:spPr>
            <a:xfrm>
              <a:off x="3184106" y="2244540"/>
              <a:ext cx="818100" cy="8181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3423503" y="2483964"/>
              <a:ext cx="339306" cy="339253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3517413" y="2584668"/>
              <a:ext cx="144675" cy="139148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19" name="Google Shape;1519;p37"/>
          <p:cNvCxnSpPr/>
          <p:nvPr/>
        </p:nvCxnSpPr>
        <p:spPr>
          <a:xfrm>
            <a:off x="3018559" y="2783078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0" name="Google Shape;1520;p37"/>
          <p:cNvCxnSpPr/>
          <p:nvPr/>
        </p:nvCxnSpPr>
        <p:spPr>
          <a:xfrm>
            <a:off x="5001284" y="2789153"/>
            <a:ext cx="11445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1" name="Google Shape;152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Additional Preprocessing</a:t>
            </a:r>
            <a:endParaRPr/>
          </a:p>
        </p:txBody>
      </p:sp>
      <p:sp>
        <p:nvSpPr>
          <p:cNvPr id="1527" name="Google Shape;1527;p38"/>
          <p:cNvSpPr/>
          <p:nvPr/>
        </p:nvSpPr>
        <p:spPr>
          <a:xfrm>
            <a:off x="4953413" y="1736241"/>
            <a:ext cx="807300" cy="807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38"/>
          <p:cNvSpPr/>
          <p:nvPr/>
        </p:nvSpPr>
        <p:spPr>
          <a:xfrm>
            <a:off x="4953413" y="3314418"/>
            <a:ext cx="807300" cy="807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38"/>
          <p:cNvSpPr/>
          <p:nvPr/>
        </p:nvSpPr>
        <p:spPr>
          <a:xfrm>
            <a:off x="3383288" y="1736241"/>
            <a:ext cx="807300" cy="807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38"/>
          <p:cNvSpPr/>
          <p:nvPr/>
        </p:nvSpPr>
        <p:spPr>
          <a:xfrm>
            <a:off x="3383288" y="3314418"/>
            <a:ext cx="807300" cy="807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38"/>
          <p:cNvSpPr txBox="1"/>
          <p:nvPr>
            <p:ph idx="4294967295" type="subTitle"/>
          </p:nvPr>
        </p:nvSpPr>
        <p:spPr>
          <a:xfrm flipH="1">
            <a:off x="722375" y="1416016"/>
            <a:ext cx="1708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Nested dir</a:t>
            </a:r>
            <a:endParaRPr b="1" i="0" sz="18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32" name="Google Shape;1532;p38"/>
          <p:cNvSpPr txBox="1"/>
          <p:nvPr>
            <p:ph idx="4294967295" type="subTitle"/>
          </p:nvPr>
        </p:nvSpPr>
        <p:spPr>
          <a:xfrm flipH="1">
            <a:off x="722375" y="2107329"/>
            <a:ext cx="17088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PNEUMONIA—</a:t>
            </a:r>
            <a:endParaRPr b="1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h1.img——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h2.img——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NORMAL—</a:t>
            </a:r>
            <a:endParaRPr b="1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h3.img——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h4.img——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3" name="Google Shape;1533;p38"/>
          <p:cNvSpPr txBox="1"/>
          <p:nvPr>
            <p:ph idx="4294967295" type="title"/>
          </p:nvPr>
        </p:nvSpPr>
        <p:spPr>
          <a:xfrm flipH="1">
            <a:off x="3352101" y="1743454"/>
            <a:ext cx="8697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34" name="Google Shape;1534;p38"/>
          <p:cNvSpPr txBox="1"/>
          <p:nvPr>
            <p:ph idx="4294967295" type="subTitle"/>
          </p:nvPr>
        </p:nvSpPr>
        <p:spPr>
          <a:xfrm flipH="1">
            <a:off x="722375" y="3305362"/>
            <a:ext cx="1708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Image dir</a:t>
            </a:r>
            <a:endParaRPr b="1" i="0" sz="18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35" name="Google Shape;1535;p38"/>
          <p:cNvSpPr txBox="1"/>
          <p:nvPr>
            <p:ph idx="4294967295" type="subTitle"/>
          </p:nvPr>
        </p:nvSpPr>
        <p:spPr>
          <a:xfrm flipH="1">
            <a:off x="722375" y="3685856"/>
            <a:ext cx="17088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h1.img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h2.img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h3.img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h4.img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6" name="Google Shape;1536;p38"/>
          <p:cNvSpPr txBox="1"/>
          <p:nvPr>
            <p:ph idx="4294967295" type="title"/>
          </p:nvPr>
        </p:nvSpPr>
        <p:spPr>
          <a:xfrm flipH="1">
            <a:off x="3352101" y="3314407"/>
            <a:ext cx="8697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7" name="Google Shape;1537;p38"/>
          <p:cNvSpPr txBox="1"/>
          <p:nvPr>
            <p:ph idx="4294967295" type="title"/>
          </p:nvPr>
        </p:nvSpPr>
        <p:spPr>
          <a:xfrm flipH="1">
            <a:off x="4922237" y="1743466"/>
            <a:ext cx="8697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38" name="Google Shape;1538;p38"/>
          <p:cNvSpPr txBox="1"/>
          <p:nvPr>
            <p:ph idx="4294967295" type="title"/>
          </p:nvPr>
        </p:nvSpPr>
        <p:spPr>
          <a:xfrm flipH="1">
            <a:off x="4922224" y="3341007"/>
            <a:ext cx="8697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39" name="Google Shape;1539;p38"/>
          <p:cNvSpPr txBox="1"/>
          <p:nvPr>
            <p:ph idx="4294967295" type="subTitle"/>
          </p:nvPr>
        </p:nvSpPr>
        <p:spPr>
          <a:xfrm flipH="1">
            <a:off x="6712825" y="1416016"/>
            <a:ext cx="1708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.csv file</a:t>
            </a:r>
            <a:endParaRPr b="1" i="0" sz="18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40" name="Google Shape;1540;p38"/>
          <p:cNvSpPr txBox="1"/>
          <p:nvPr>
            <p:ph idx="4294967295" type="subTitle"/>
          </p:nvPr>
        </p:nvSpPr>
        <p:spPr>
          <a:xfrm flipH="1">
            <a:off x="6712825" y="2107339"/>
            <a:ext cx="17088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“h1.img”	1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“h2.img”	1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“h3.img”	0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“h4.img”	0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38"/>
          <p:cNvSpPr txBox="1"/>
          <p:nvPr>
            <p:ph idx="4294967295" type="subTitle"/>
          </p:nvPr>
        </p:nvSpPr>
        <p:spPr>
          <a:xfrm flipH="1">
            <a:off x="6712825" y="3305371"/>
            <a:ext cx="1708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Custom Dataset</a:t>
            </a:r>
            <a:endParaRPr b="1" i="0" sz="18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cxnSp>
        <p:nvCxnSpPr>
          <p:cNvPr id="1542" name="Google Shape;1542;p38"/>
          <p:cNvCxnSpPr>
            <a:stCxn id="1529" idx="4"/>
            <a:endCxn id="1530" idx="0"/>
          </p:cNvCxnSpPr>
          <p:nvPr/>
        </p:nvCxnSpPr>
        <p:spPr>
          <a:xfrm>
            <a:off x="3786938" y="2543541"/>
            <a:ext cx="0" cy="7710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3" name="Google Shape;1543;p38"/>
          <p:cNvCxnSpPr>
            <a:stCxn id="1528" idx="2"/>
            <a:endCxn id="1530" idx="6"/>
          </p:cNvCxnSpPr>
          <p:nvPr/>
        </p:nvCxnSpPr>
        <p:spPr>
          <a:xfrm rot="10800000">
            <a:off x="4190513" y="3718068"/>
            <a:ext cx="7629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4" name="Google Shape;1544;p38"/>
          <p:cNvCxnSpPr/>
          <p:nvPr/>
        </p:nvCxnSpPr>
        <p:spPr>
          <a:xfrm>
            <a:off x="3488950" y="3093300"/>
            <a:ext cx="297900" cy="2214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5" name="Google Shape;1545;p38"/>
          <p:cNvCxnSpPr>
            <a:endCxn id="1530" idx="0"/>
          </p:cNvCxnSpPr>
          <p:nvPr/>
        </p:nvCxnSpPr>
        <p:spPr>
          <a:xfrm flipH="1">
            <a:off x="3786938" y="3075318"/>
            <a:ext cx="277500" cy="2391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6" name="Google Shape;1546;p38"/>
          <p:cNvCxnSpPr/>
          <p:nvPr/>
        </p:nvCxnSpPr>
        <p:spPr>
          <a:xfrm>
            <a:off x="5398875" y="2543466"/>
            <a:ext cx="0" cy="7710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7" name="Google Shape;1547;p38"/>
          <p:cNvCxnSpPr/>
          <p:nvPr/>
        </p:nvCxnSpPr>
        <p:spPr>
          <a:xfrm>
            <a:off x="5100888" y="3093225"/>
            <a:ext cx="297900" cy="2214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8" name="Google Shape;1548;p38"/>
          <p:cNvCxnSpPr/>
          <p:nvPr/>
        </p:nvCxnSpPr>
        <p:spPr>
          <a:xfrm flipH="1">
            <a:off x="5398875" y="3075243"/>
            <a:ext cx="277500" cy="2391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9" name="Google Shape;1549;p38"/>
          <p:cNvCxnSpPr>
            <a:endCxn id="1528" idx="2"/>
          </p:cNvCxnSpPr>
          <p:nvPr/>
        </p:nvCxnSpPr>
        <p:spPr>
          <a:xfrm>
            <a:off x="4693913" y="3452868"/>
            <a:ext cx="259500" cy="2652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0" name="Google Shape;1550;p38"/>
          <p:cNvCxnSpPr>
            <a:stCxn id="1528" idx="2"/>
          </p:cNvCxnSpPr>
          <p:nvPr/>
        </p:nvCxnSpPr>
        <p:spPr>
          <a:xfrm flipH="1">
            <a:off x="4711913" y="3718068"/>
            <a:ext cx="241500" cy="2385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1" name="Google Shape;1551;p38"/>
          <p:cNvCxnSpPr/>
          <p:nvPr/>
        </p:nvCxnSpPr>
        <p:spPr>
          <a:xfrm rot="10800000">
            <a:off x="4190538" y="2160405"/>
            <a:ext cx="762900" cy="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2" name="Google Shape;1552;p38"/>
          <p:cNvCxnSpPr/>
          <p:nvPr/>
        </p:nvCxnSpPr>
        <p:spPr>
          <a:xfrm>
            <a:off x="4693925" y="1895313"/>
            <a:ext cx="259500" cy="2652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3" name="Google Shape;1553;p38"/>
          <p:cNvCxnSpPr/>
          <p:nvPr/>
        </p:nvCxnSpPr>
        <p:spPr>
          <a:xfrm flipH="1">
            <a:off x="4711938" y="2160405"/>
            <a:ext cx="241500" cy="238500"/>
          </a:xfrm>
          <a:prstGeom prst="straightConnector1">
            <a:avLst/>
          </a:prstGeom>
          <a:noFill/>
          <a:ln cap="rnd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4" name="Google Shape;155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39"/>
          <p:cNvSpPr txBox="1"/>
          <p:nvPr>
            <p:ph idx="4294967295" type="subTitle"/>
          </p:nvPr>
        </p:nvSpPr>
        <p:spPr>
          <a:xfrm>
            <a:off x="4836605" y="3724075"/>
            <a:ext cx="3735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22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Normalization</a:t>
            </a:r>
            <a:endParaRPr b="1" i="0" sz="22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60" name="Google Shape;1560;p39"/>
          <p:cNvSpPr txBox="1"/>
          <p:nvPr>
            <p:ph idx="4294967295" type="subTitle"/>
          </p:nvPr>
        </p:nvSpPr>
        <p:spPr>
          <a:xfrm>
            <a:off x="4836604" y="4091350"/>
            <a:ext cx="37353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Have to compute </a:t>
            </a: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std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1" name="Google Shape;1561;p39"/>
          <p:cNvSpPr txBox="1"/>
          <p:nvPr>
            <p:ph idx="4294967295" type="subTitle"/>
          </p:nvPr>
        </p:nvSpPr>
        <p:spPr>
          <a:xfrm>
            <a:off x="781604" y="1871700"/>
            <a:ext cx="3735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22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Keras ImageDataGenerator</a:t>
            </a:r>
            <a:endParaRPr b="1" i="0" sz="22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62" name="Google Shape;1562;p39"/>
          <p:cNvSpPr txBox="1"/>
          <p:nvPr>
            <p:ph idx="4294967295" type="subTitle"/>
          </p:nvPr>
        </p:nvSpPr>
        <p:spPr>
          <a:xfrm>
            <a:off x="781550" y="2238975"/>
            <a:ext cx="37353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Keras, the ImageDataGenerator can be fit to data and automatically compute the internal data stats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39"/>
          <p:cNvSpPr txBox="1"/>
          <p:nvPr>
            <p:ph type="title"/>
          </p:nvPr>
        </p:nvSpPr>
        <p:spPr>
          <a:xfrm>
            <a:off x="781538" y="387600"/>
            <a:ext cx="8362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PyTorch transform</a:t>
            </a:r>
            <a:endParaRPr/>
          </a:p>
        </p:txBody>
      </p:sp>
      <p:sp>
        <p:nvSpPr>
          <p:cNvPr id="1564" name="Google Shape;1564;p39"/>
          <p:cNvSpPr txBox="1"/>
          <p:nvPr>
            <p:ph idx="4294967295" type="subTitle"/>
          </p:nvPr>
        </p:nvSpPr>
        <p:spPr>
          <a:xfrm>
            <a:off x="4836604" y="1871688"/>
            <a:ext cx="3735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2200" u="none" cap="none" strike="noStrik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PyTorch transform</a:t>
            </a:r>
            <a:endParaRPr b="1" i="0" sz="2200" u="none" cap="none" strike="noStrike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565" name="Google Shape;1565;p39"/>
          <p:cNvSpPr txBox="1"/>
          <p:nvPr>
            <p:ph idx="4294967295" type="subTitle"/>
          </p:nvPr>
        </p:nvSpPr>
        <p:spPr>
          <a:xfrm>
            <a:off x="4836550" y="2238963"/>
            <a:ext cx="37353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PyTorch, we have to compute the stats </a:t>
            </a:r>
            <a:r>
              <a:rPr b="1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 our own</a:t>
            </a:r>
            <a:r>
              <a:rPr b="0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advance</a:t>
            </a:r>
            <a:endParaRPr b="1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98" name="Google Shape;898;p4"/>
          <p:cNvSpPr txBox="1"/>
          <p:nvPr>
            <p:ph idx="2" type="title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9" name="Google Shape;899;p4"/>
          <p:cNvSpPr txBox="1"/>
          <p:nvPr>
            <p:ph idx="1" type="subTitle"/>
          </p:nvPr>
        </p:nvSpPr>
        <p:spPr>
          <a:xfrm>
            <a:off x="2962650" y="3267275"/>
            <a:ext cx="3218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History of Deep Learning and breakthrough of new era  </a:t>
            </a:r>
            <a:endParaRPr/>
          </a:p>
        </p:txBody>
      </p:sp>
      <p:sp>
        <p:nvSpPr>
          <p:cNvPr id="900" name="Google Shape;90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0"/>
          <p:cNvSpPr txBox="1"/>
          <p:nvPr>
            <p:ph type="title"/>
          </p:nvPr>
        </p:nvSpPr>
        <p:spPr>
          <a:xfrm>
            <a:off x="2100387" y="1185158"/>
            <a:ext cx="229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1572" name="Google Shape;1572;p40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Weighted Random Sampler</a:t>
            </a:r>
            <a:endParaRPr/>
          </a:p>
        </p:txBody>
      </p:sp>
      <p:sp>
        <p:nvSpPr>
          <p:cNvPr id="1573" name="Google Shape;1573;p40"/>
          <p:cNvSpPr txBox="1"/>
          <p:nvPr>
            <p:ph idx="1" type="subTitle"/>
          </p:nvPr>
        </p:nvSpPr>
        <p:spPr>
          <a:xfrm flipH="1">
            <a:off x="2100387" y="3177010"/>
            <a:ext cx="229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PNEUMONIA</a:t>
            </a:r>
            <a:endParaRPr/>
          </a:p>
        </p:txBody>
      </p:sp>
      <p:sp>
        <p:nvSpPr>
          <p:cNvPr id="1574" name="Google Shape;1574;p40"/>
          <p:cNvSpPr txBox="1"/>
          <p:nvPr>
            <p:ph idx="7" type="title"/>
          </p:nvPr>
        </p:nvSpPr>
        <p:spPr>
          <a:xfrm>
            <a:off x="4749513" y="1185158"/>
            <a:ext cx="229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575" name="Google Shape;1575;p40"/>
          <p:cNvSpPr txBox="1"/>
          <p:nvPr>
            <p:ph idx="8" type="subTitle"/>
          </p:nvPr>
        </p:nvSpPr>
        <p:spPr>
          <a:xfrm flipH="1">
            <a:off x="4749513" y="3177010"/>
            <a:ext cx="229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NORMAL</a:t>
            </a:r>
            <a:endParaRPr/>
          </a:p>
        </p:txBody>
      </p:sp>
      <p:grpSp>
        <p:nvGrpSpPr>
          <p:cNvPr id="1576" name="Google Shape;1576;p40"/>
          <p:cNvGrpSpPr/>
          <p:nvPr/>
        </p:nvGrpSpPr>
        <p:grpSpPr>
          <a:xfrm>
            <a:off x="2670977" y="1846974"/>
            <a:ext cx="1152920" cy="1152914"/>
            <a:chOff x="-318675" y="2011048"/>
            <a:chExt cx="1121409" cy="1121402"/>
          </a:xfrm>
        </p:grpSpPr>
        <p:sp>
          <p:nvSpPr>
            <p:cNvPr id="1577" name="Google Shape;1577;p40"/>
            <p:cNvSpPr/>
            <p:nvPr/>
          </p:nvSpPr>
          <p:spPr>
            <a:xfrm flipH="1">
              <a:off x="-318666" y="2011048"/>
              <a:ext cx="1121400" cy="1121400"/>
            </a:xfrm>
            <a:prstGeom prst="donut">
              <a:avLst>
                <a:gd fmla="val 25000" name="adj"/>
              </a:avLst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0"/>
            <p:cNvSpPr/>
            <p:nvPr/>
          </p:nvSpPr>
          <p:spPr>
            <a:xfrm flipH="1">
              <a:off x="-318675" y="2011050"/>
              <a:ext cx="1121400" cy="1121400"/>
            </a:xfrm>
            <a:prstGeom prst="blockArc">
              <a:avLst>
                <a:gd fmla="val 44433" name="adj1"/>
                <a:gd fmla="val 16200918" name="adj2"/>
                <a:gd fmla="val 24960" name="adj3"/>
              </a:avLst>
            </a:prstGeom>
            <a:solidFill>
              <a:schemeClr val="dk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9" name="Google Shape;1579;p40"/>
          <p:cNvGrpSpPr/>
          <p:nvPr/>
        </p:nvGrpSpPr>
        <p:grpSpPr>
          <a:xfrm>
            <a:off x="5320102" y="1846974"/>
            <a:ext cx="1152920" cy="1152914"/>
            <a:chOff x="-318675" y="2011048"/>
            <a:chExt cx="1121409" cy="1121402"/>
          </a:xfrm>
        </p:grpSpPr>
        <p:sp>
          <p:nvSpPr>
            <p:cNvPr id="1580" name="Google Shape;1580;p40"/>
            <p:cNvSpPr/>
            <p:nvPr/>
          </p:nvSpPr>
          <p:spPr>
            <a:xfrm flipH="1">
              <a:off x="-318666" y="2011048"/>
              <a:ext cx="1121400" cy="1121400"/>
            </a:xfrm>
            <a:prstGeom prst="donut">
              <a:avLst>
                <a:gd fmla="val 25000" name="adj"/>
              </a:avLst>
            </a:prstGeom>
            <a:solidFill>
              <a:schemeClr val="dk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0"/>
            <p:cNvSpPr/>
            <p:nvPr/>
          </p:nvSpPr>
          <p:spPr>
            <a:xfrm flipH="1">
              <a:off x="-318675" y="2011050"/>
              <a:ext cx="1121400" cy="1121400"/>
            </a:xfrm>
            <a:prstGeom prst="blockArc">
              <a:avLst>
                <a:gd fmla="val 16106633" name="adj1"/>
                <a:gd fmla="val 21470224" name="adj2"/>
                <a:gd fmla="val 24675" name="adj3"/>
              </a:avLst>
            </a:prstGeom>
            <a:solidFill>
              <a:schemeClr val="accent3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2" name="Google Shape;1582;p40"/>
          <p:cNvSpPr txBox="1"/>
          <p:nvPr>
            <p:ph idx="4294967295" type="subTitle"/>
          </p:nvPr>
        </p:nvSpPr>
        <p:spPr>
          <a:xfrm>
            <a:off x="1668300" y="3725500"/>
            <a:ext cx="58074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8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may be tempted to predict Pneumonia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8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Assign a higher probability of being selected to samples from the Normal class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3" name="Google Shape;158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41"/>
          <p:cNvSpPr txBox="1"/>
          <p:nvPr>
            <p:ph type="title"/>
          </p:nvPr>
        </p:nvSpPr>
        <p:spPr>
          <a:xfrm>
            <a:off x="2100387" y="1800583"/>
            <a:ext cx="229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chemeClr val="dk2"/>
                </a:solidFill>
              </a:rPr>
              <a:t>Transform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589" name="Google Shape;1589;p41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 a nutshell</a:t>
            </a:r>
            <a:endParaRPr/>
          </a:p>
        </p:txBody>
      </p:sp>
      <p:sp>
        <p:nvSpPr>
          <p:cNvPr id="1590" name="Google Shape;1590;p41"/>
          <p:cNvSpPr txBox="1"/>
          <p:nvPr>
            <p:ph idx="1" type="subTitle"/>
          </p:nvPr>
        </p:nvSpPr>
        <p:spPr>
          <a:xfrm flipH="1">
            <a:off x="2100387" y="2533335"/>
            <a:ext cx="229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chemeClr val="lt1"/>
                </a:solidFill>
              </a:rPr>
              <a:t>Diversify dataset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591" name="Google Shape;1591;p41"/>
          <p:cNvSpPr txBox="1"/>
          <p:nvPr>
            <p:ph idx="7" type="title"/>
          </p:nvPr>
        </p:nvSpPr>
        <p:spPr>
          <a:xfrm>
            <a:off x="4749513" y="1800583"/>
            <a:ext cx="229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chemeClr val="dk2"/>
                </a:solidFill>
              </a:rPr>
              <a:t>Sampler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592" name="Google Shape;1592;p41"/>
          <p:cNvSpPr txBox="1"/>
          <p:nvPr>
            <p:ph idx="8" type="subTitle"/>
          </p:nvPr>
        </p:nvSpPr>
        <p:spPr>
          <a:xfrm flipH="1">
            <a:off x="4749513" y="2533335"/>
            <a:ext cx="2294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solidFill>
                  <a:schemeClr val="lt1"/>
                </a:solidFill>
              </a:rPr>
              <a:t>Tackle imbalanced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593" name="Google Shape;1593;p41"/>
          <p:cNvSpPr txBox="1"/>
          <p:nvPr>
            <p:ph idx="4294967295" type="subTitle"/>
          </p:nvPr>
        </p:nvSpPr>
        <p:spPr>
          <a:xfrm>
            <a:off x="1391775" y="3293900"/>
            <a:ext cx="63606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→ Model can generalize well, avoid biased and overfitting.</a:t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4" name="Google Shape;1594;p41"/>
          <p:cNvSpPr txBox="1"/>
          <p:nvPr>
            <p:ph idx="1" type="subTitle"/>
          </p:nvPr>
        </p:nvSpPr>
        <p:spPr>
          <a:xfrm flipH="1">
            <a:off x="4394629" y="1878575"/>
            <a:ext cx="354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3600"/>
              <a:t>+</a:t>
            </a:r>
            <a:endParaRPr sz="3600"/>
          </a:p>
        </p:txBody>
      </p:sp>
      <p:sp>
        <p:nvSpPr>
          <p:cNvPr id="1595" name="Google Shape;159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4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1601" name="Google Shape;16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475" y="979800"/>
            <a:ext cx="7281050" cy="36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descr="A screenshot of a graph&#10;&#10;Description automatically generated" id="1608" name="Google Shape;160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675" y="1355300"/>
            <a:ext cx="3640625" cy="1095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9" name="Google Shape;1609;p43"/>
          <p:cNvSpPr txBox="1"/>
          <p:nvPr>
            <p:ph type="title"/>
          </p:nvPr>
        </p:nvSpPr>
        <p:spPr>
          <a:xfrm>
            <a:off x="854838" y="3204625"/>
            <a:ext cx="3672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3"/>
                </a:solidFill>
              </a:rPr>
              <a:t>Accuracy: 91%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610" name="Google Shape;161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7300" y="1355300"/>
            <a:ext cx="3588150" cy="31388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1" name="Google Shape;161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4"/>
          <p:cNvSpPr txBox="1"/>
          <p:nvPr>
            <p:ph idx="7" type="subTitle"/>
          </p:nvPr>
        </p:nvSpPr>
        <p:spPr>
          <a:xfrm>
            <a:off x="2210862" y="1176441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Keras</a:t>
            </a:r>
            <a:endParaRPr/>
          </a:p>
        </p:txBody>
      </p:sp>
      <p:sp>
        <p:nvSpPr>
          <p:cNvPr id="1617" name="Google Shape;1617;p44"/>
          <p:cNvSpPr txBox="1"/>
          <p:nvPr>
            <p:ph idx="9" type="subTitle"/>
          </p:nvPr>
        </p:nvSpPr>
        <p:spPr>
          <a:xfrm>
            <a:off x="4862230" y="1176441"/>
            <a:ext cx="207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PyTorch</a:t>
            </a:r>
            <a:endParaRPr/>
          </a:p>
        </p:txBody>
      </p:sp>
      <p:sp>
        <p:nvSpPr>
          <p:cNvPr id="1618" name="Google Shape;1618;p44"/>
          <p:cNvSpPr txBox="1"/>
          <p:nvPr>
            <p:ph idx="8" type="subTitle"/>
          </p:nvPr>
        </p:nvSpPr>
        <p:spPr>
          <a:xfrm>
            <a:off x="1939952" y="1576650"/>
            <a:ext cx="2341800" cy="23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Easy to use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High-level API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Low performance</a:t>
            </a:r>
            <a:endParaRPr sz="1800"/>
          </a:p>
        </p:txBody>
      </p:sp>
      <p:sp>
        <p:nvSpPr>
          <p:cNvPr id="1619" name="Google Shape;1619;p44"/>
          <p:cNvSpPr txBox="1"/>
          <p:nvPr>
            <p:ph idx="13" type="subTitle"/>
          </p:nvPr>
        </p:nvSpPr>
        <p:spPr>
          <a:xfrm>
            <a:off x="4862252" y="1576650"/>
            <a:ext cx="2341800" cy="23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More complex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More flexibility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High performance</a:t>
            </a:r>
            <a:endParaRPr sz="1800"/>
          </a:p>
        </p:txBody>
      </p:sp>
      <p:sp>
        <p:nvSpPr>
          <p:cNvPr id="1620" name="Google Shape;1620;p4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621" name="Google Shape;1621;p44"/>
          <p:cNvSpPr txBox="1"/>
          <p:nvPr>
            <p:ph idx="15" type="subTitle"/>
          </p:nvPr>
        </p:nvSpPr>
        <p:spPr>
          <a:xfrm>
            <a:off x="1630350" y="3784725"/>
            <a:ext cx="58833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/>
              <a:t>Side note:</a:t>
            </a:r>
            <a:r>
              <a:rPr lang="en"/>
              <a:t> Data processing can make a difference.</a:t>
            </a:r>
            <a:endParaRPr/>
          </a:p>
        </p:txBody>
      </p:sp>
      <p:sp>
        <p:nvSpPr>
          <p:cNvPr id="1622" name="Google Shape;162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45"/>
          <p:cNvSpPr txBox="1"/>
          <p:nvPr>
            <p:ph type="title"/>
          </p:nvPr>
        </p:nvSpPr>
        <p:spPr>
          <a:xfrm>
            <a:off x="1616550" y="1119801"/>
            <a:ext cx="5910900" cy="18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 sz="5000"/>
              <a:t>Thanks for listening!</a:t>
            </a:r>
            <a:endParaRPr sz="5000"/>
          </a:p>
        </p:txBody>
      </p:sp>
      <p:sp>
        <p:nvSpPr>
          <p:cNvPr id="1628" name="Google Shape;1628;p45"/>
          <p:cNvSpPr txBox="1"/>
          <p:nvPr>
            <p:ph idx="4294967295" type="subTitle"/>
          </p:nvPr>
        </p:nvSpPr>
        <p:spPr>
          <a:xfrm>
            <a:off x="2646000" y="3732541"/>
            <a:ext cx="38520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Any further questions, please contacts</a:t>
            </a:r>
            <a:endParaRPr b="1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hdthien21@clc.fitus.edu.vn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teamKinchana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9" name="Google Shape;162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"/>
          <p:cNvSpPr txBox="1"/>
          <p:nvPr>
            <p:ph type="title"/>
          </p:nvPr>
        </p:nvSpPr>
        <p:spPr>
          <a:xfrm>
            <a:off x="720000" y="903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History of Deep Learning</a:t>
            </a:r>
            <a:endParaRPr sz="2800"/>
          </a:p>
        </p:txBody>
      </p:sp>
      <p:pic>
        <p:nvPicPr>
          <p:cNvPr id="906" name="Google Shape;9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25" y="751200"/>
            <a:ext cx="8215209" cy="385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5"/>
          <p:cNvSpPr txBox="1"/>
          <p:nvPr>
            <p:ph idx="4294967295" type="subTitle"/>
          </p:nvPr>
        </p:nvSpPr>
        <p:spPr>
          <a:xfrm>
            <a:off x="2281675" y="4598175"/>
            <a:ext cx="4306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1" lang="en" sz="1200" u="none" cap="none" strike="noStrike">
                <a:solidFill>
                  <a:srgbClr val="337AB7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Learning 101 - Part 1: History and Background</a:t>
            </a:r>
            <a:endParaRPr b="0" i="1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8" name="Google Shape;90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"/>
          <p:cNvSpPr txBox="1"/>
          <p:nvPr>
            <p:ph type="title"/>
          </p:nvPr>
        </p:nvSpPr>
        <p:spPr>
          <a:xfrm>
            <a:off x="720000" y="903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/>
              <a:t>1960s: Perceptron Learning Algorithm (PLA)</a:t>
            </a:r>
            <a:endParaRPr sz="2100"/>
          </a:p>
        </p:txBody>
      </p:sp>
      <p:pic>
        <p:nvPicPr>
          <p:cNvPr id="914" name="Google Shape;9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9136" y="885050"/>
            <a:ext cx="5028525" cy="3525801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6"/>
          <p:cNvSpPr txBox="1"/>
          <p:nvPr>
            <p:ph idx="4294967295" type="subTitle"/>
          </p:nvPr>
        </p:nvSpPr>
        <p:spPr>
          <a:xfrm>
            <a:off x="2349750" y="4284375"/>
            <a:ext cx="4444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work with linearly separable data →</a:t>
            </a:r>
            <a:r>
              <a:rPr b="1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1st AI winter</a:t>
            </a:r>
            <a:endParaRPr b="1" i="1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6" name="Google Shape;91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"/>
          <p:cNvSpPr txBox="1"/>
          <p:nvPr>
            <p:ph type="title"/>
          </p:nvPr>
        </p:nvSpPr>
        <p:spPr>
          <a:xfrm>
            <a:off x="720000" y="903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1980s: MLP and Backpropagation</a:t>
            </a:r>
            <a:endParaRPr sz="2800"/>
          </a:p>
        </p:txBody>
      </p:sp>
      <p:pic>
        <p:nvPicPr>
          <p:cNvPr id="922" name="Google Shape;9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25" y="1810475"/>
            <a:ext cx="3279150" cy="1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6125" y="1232800"/>
            <a:ext cx="4712325" cy="25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7"/>
          <p:cNvSpPr txBox="1"/>
          <p:nvPr>
            <p:ph idx="4294967295" type="subTitle"/>
          </p:nvPr>
        </p:nvSpPr>
        <p:spPr>
          <a:xfrm>
            <a:off x="4974688" y="3758300"/>
            <a:ext cx="2275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Nets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"/>
          <p:cNvSpPr txBox="1"/>
          <p:nvPr>
            <p:ph idx="4294967295" type="subTitle"/>
          </p:nvPr>
        </p:nvSpPr>
        <p:spPr>
          <a:xfrm>
            <a:off x="868100" y="3758300"/>
            <a:ext cx="2275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Multi-layer Perceptron (MLP)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Backpropagation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"/>
          <p:cNvSpPr txBox="1"/>
          <p:nvPr>
            <p:ph type="title"/>
          </p:nvPr>
        </p:nvSpPr>
        <p:spPr>
          <a:xfrm>
            <a:off x="720000" y="903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1990-2000s: The 2nd AI Winter</a:t>
            </a:r>
            <a:endParaRPr sz="2800"/>
          </a:p>
        </p:txBody>
      </p:sp>
      <p:pic>
        <p:nvPicPr>
          <p:cNvPr id="932" name="Google Shape;9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9975" y="1214350"/>
            <a:ext cx="4864024" cy="30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600" y="1443350"/>
            <a:ext cx="2834274" cy="2256791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8"/>
          <p:cNvSpPr txBox="1"/>
          <p:nvPr>
            <p:ph idx="4294967295" type="subTitle"/>
          </p:nvPr>
        </p:nvSpPr>
        <p:spPr>
          <a:xfrm>
            <a:off x="837138" y="3797525"/>
            <a:ext cx="2275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&amp; Computing Limitation 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"/>
          <p:cNvSpPr txBox="1"/>
          <p:nvPr>
            <p:ph type="title"/>
          </p:nvPr>
        </p:nvSpPr>
        <p:spPr>
          <a:xfrm>
            <a:off x="720000" y="9035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1990-2000s: The 2nd AI Winter</a:t>
            </a:r>
            <a:endParaRPr sz="2800"/>
          </a:p>
        </p:txBody>
      </p:sp>
      <p:pic>
        <p:nvPicPr>
          <p:cNvPr id="941" name="Google Shape;9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250" y="1295075"/>
            <a:ext cx="28575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"/>
          <p:cNvSpPr txBox="1"/>
          <p:nvPr>
            <p:ph idx="4294967295" type="subTitle"/>
          </p:nvPr>
        </p:nvSpPr>
        <p:spPr>
          <a:xfrm>
            <a:off x="1478401" y="4120400"/>
            <a:ext cx="2482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Vector Machines (SVM)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3" name="Google Shape;94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1100" y="1146350"/>
            <a:ext cx="2363250" cy="2694099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"/>
          <p:cNvSpPr/>
          <p:nvPr/>
        </p:nvSpPr>
        <p:spPr>
          <a:xfrm>
            <a:off x="4913700" y="3500300"/>
            <a:ext cx="724800" cy="7248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